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8" r:id="rId1"/>
  </p:sldMasterIdLst>
  <p:notesMasterIdLst>
    <p:notesMasterId r:id="rId11"/>
  </p:notesMasterIdLst>
  <p:sldIdLst>
    <p:sldId id="261" r:id="rId2"/>
    <p:sldId id="262" r:id="rId3"/>
    <p:sldId id="263" r:id="rId4"/>
    <p:sldId id="264" r:id="rId5"/>
    <p:sldId id="265" r:id="rId6"/>
    <p:sldId id="266" r:id="rId7"/>
    <p:sldId id="267" r:id="rId8"/>
    <p:sldId id="268" r:id="rId9"/>
    <p:sldId id="269" r:id="rId10"/>
  </p:sldIdLst>
  <p:sldSz cx="9144000" cy="6858000" type="screen4x3"/>
  <p:notesSz cx="6858000" cy="9144000"/>
  <p:embeddedFontLst>
    <p:embeddedFont>
      <p:font typeface="Prosto One" panose="020B0604020202020204" charset="0"/>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D85189-EF79-42D4-BF97-85391F266181}" v="1" dt="2022-06-16T10:39:10.5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6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ney Willis" userId="0f76b8ee-072a-4135-8ba6-99d4470c3026" providerId="ADAL" clId="{2AD85189-EF79-42D4-BF97-85391F266181}"/>
    <pc:docChg chg="custSel delSld modSld delMainMaster">
      <pc:chgData name="Barney Willis" userId="0f76b8ee-072a-4135-8ba6-99d4470c3026" providerId="ADAL" clId="{2AD85189-EF79-42D4-BF97-85391F266181}" dt="2022-06-16T10:47:18.698" v="100" actId="2696"/>
      <pc:docMkLst>
        <pc:docMk/>
      </pc:docMkLst>
      <pc:sldChg chg="delSp modSp del mod">
        <pc:chgData name="Barney Willis" userId="0f76b8ee-072a-4135-8ba6-99d4470c3026" providerId="ADAL" clId="{2AD85189-EF79-42D4-BF97-85391F266181}" dt="2022-06-16T10:47:15.909" v="99" actId="2696"/>
        <pc:sldMkLst>
          <pc:docMk/>
          <pc:sldMk cId="0" sldId="256"/>
        </pc:sldMkLst>
        <pc:spChg chg="mod">
          <ac:chgData name="Barney Willis" userId="0f76b8ee-072a-4135-8ba6-99d4470c3026" providerId="ADAL" clId="{2AD85189-EF79-42D4-BF97-85391F266181}" dt="2022-06-16T10:37:41.090" v="2" actId="6549"/>
          <ac:spMkLst>
            <pc:docMk/>
            <pc:sldMk cId="0" sldId="256"/>
            <ac:spMk id="97" creationId="{00000000-0000-0000-0000-000000000000}"/>
          </ac:spMkLst>
        </pc:spChg>
        <pc:picChg chg="del">
          <ac:chgData name="Barney Willis" userId="0f76b8ee-072a-4135-8ba6-99d4470c3026" providerId="ADAL" clId="{2AD85189-EF79-42D4-BF97-85391F266181}" dt="2022-06-16T10:37:37.780" v="1" actId="21"/>
          <ac:picMkLst>
            <pc:docMk/>
            <pc:sldMk cId="0" sldId="256"/>
            <ac:picMk id="96" creationId="{00000000-0000-0000-0000-000000000000}"/>
          </ac:picMkLst>
        </pc:picChg>
      </pc:sldChg>
      <pc:sldChg chg="del">
        <pc:chgData name="Barney Willis" userId="0f76b8ee-072a-4135-8ba6-99d4470c3026" providerId="ADAL" clId="{2AD85189-EF79-42D4-BF97-85391F266181}" dt="2022-06-16T10:38:08.520" v="5" actId="2696"/>
        <pc:sldMkLst>
          <pc:docMk/>
          <pc:sldMk cId="0" sldId="257"/>
        </pc:sldMkLst>
      </pc:sldChg>
      <pc:sldChg chg="del">
        <pc:chgData name="Barney Willis" userId="0f76b8ee-072a-4135-8ba6-99d4470c3026" providerId="ADAL" clId="{2AD85189-EF79-42D4-BF97-85391F266181}" dt="2022-06-16T10:37:55.628" v="3" actId="2696"/>
        <pc:sldMkLst>
          <pc:docMk/>
          <pc:sldMk cId="0" sldId="258"/>
        </pc:sldMkLst>
      </pc:sldChg>
      <pc:sldChg chg="del">
        <pc:chgData name="Barney Willis" userId="0f76b8ee-072a-4135-8ba6-99d4470c3026" providerId="ADAL" clId="{2AD85189-EF79-42D4-BF97-85391F266181}" dt="2022-06-16T10:37:59.127" v="4" actId="2696"/>
        <pc:sldMkLst>
          <pc:docMk/>
          <pc:sldMk cId="0" sldId="259"/>
        </pc:sldMkLst>
      </pc:sldChg>
      <pc:sldChg chg="del">
        <pc:chgData name="Barney Willis" userId="0f76b8ee-072a-4135-8ba6-99d4470c3026" providerId="ADAL" clId="{2AD85189-EF79-42D4-BF97-85391F266181}" dt="2022-06-16T10:47:18.698" v="100" actId="2696"/>
        <pc:sldMkLst>
          <pc:docMk/>
          <pc:sldMk cId="0" sldId="260"/>
        </pc:sldMkLst>
      </pc:sldChg>
      <pc:sldChg chg="modSp mod modNotesTx">
        <pc:chgData name="Barney Willis" userId="0f76b8ee-072a-4135-8ba6-99d4470c3026" providerId="ADAL" clId="{2AD85189-EF79-42D4-BF97-85391F266181}" dt="2022-06-16T10:43:52.823" v="87" actId="20577"/>
        <pc:sldMkLst>
          <pc:docMk/>
          <pc:sldMk cId="0" sldId="261"/>
        </pc:sldMkLst>
        <pc:spChg chg="mod">
          <ac:chgData name="Barney Willis" userId="0f76b8ee-072a-4135-8ba6-99d4470c3026" providerId="ADAL" clId="{2AD85189-EF79-42D4-BF97-85391F266181}" dt="2022-06-16T10:40:35.014" v="42" actId="948"/>
          <ac:spMkLst>
            <pc:docMk/>
            <pc:sldMk cId="0" sldId="261"/>
            <ac:spMk id="155" creationId="{00000000-0000-0000-0000-000000000000}"/>
          </ac:spMkLst>
        </pc:spChg>
      </pc:sldChg>
      <pc:sldChg chg="addSp modSp mod modNotes">
        <pc:chgData name="Barney Willis" userId="0f76b8ee-072a-4135-8ba6-99d4470c3026" providerId="ADAL" clId="{2AD85189-EF79-42D4-BF97-85391F266181}" dt="2022-06-16T10:40:16.528" v="40" actId="1076"/>
        <pc:sldMkLst>
          <pc:docMk/>
          <pc:sldMk cId="0" sldId="262"/>
        </pc:sldMkLst>
        <pc:spChg chg="add mod">
          <ac:chgData name="Barney Willis" userId="0f76b8ee-072a-4135-8ba6-99d4470c3026" providerId="ADAL" clId="{2AD85189-EF79-42D4-BF97-85391F266181}" dt="2022-06-16T10:40:16.528" v="40" actId="1076"/>
          <ac:spMkLst>
            <pc:docMk/>
            <pc:sldMk cId="0" sldId="262"/>
            <ac:spMk id="2" creationId="{046F5A87-E2B3-35AB-F692-7F83C91C78E7}"/>
          </ac:spMkLst>
        </pc:spChg>
        <pc:picChg chg="mod">
          <ac:chgData name="Barney Willis" userId="0f76b8ee-072a-4135-8ba6-99d4470c3026" providerId="ADAL" clId="{2AD85189-EF79-42D4-BF97-85391F266181}" dt="2022-06-16T10:40:11.349" v="39" actId="14100"/>
          <ac:picMkLst>
            <pc:docMk/>
            <pc:sldMk cId="0" sldId="262"/>
            <ac:picMk id="164" creationId="{00000000-0000-0000-0000-000000000000}"/>
          </ac:picMkLst>
        </pc:picChg>
      </pc:sldChg>
      <pc:sldChg chg="modSp mod modNotesTx">
        <pc:chgData name="Barney Willis" userId="0f76b8ee-072a-4135-8ba6-99d4470c3026" providerId="ADAL" clId="{2AD85189-EF79-42D4-BF97-85391F266181}" dt="2022-06-16T10:45:25.929" v="92" actId="948"/>
        <pc:sldMkLst>
          <pc:docMk/>
          <pc:sldMk cId="0" sldId="263"/>
        </pc:sldMkLst>
        <pc:spChg chg="mod">
          <ac:chgData name="Barney Willis" userId="0f76b8ee-072a-4135-8ba6-99d4470c3026" providerId="ADAL" clId="{2AD85189-EF79-42D4-BF97-85391F266181}" dt="2022-06-16T10:45:25.929" v="92" actId="948"/>
          <ac:spMkLst>
            <pc:docMk/>
            <pc:sldMk cId="0" sldId="263"/>
            <ac:spMk id="169" creationId="{00000000-0000-0000-0000-000000000000}"/>
          </ac:spMkLst>
        </pc:spChg>
      </pc:sldChg>
      <pc:sldChg chg="modSp mod">
        <pc:chgData name="Barney Willis" userId="0f76b8ee-072a-4135-8ba6-99d4470c3026" providerId="ADAL" clId="{2AD85189-EF79-42D4-BF97-85391F266181}" dt="2022-06-16T10:45:44.507" v="93" actId="948"/>
        <pc:sldMkLst>
          <pc:docMk/>
          <pc:sldMk cId="0" sldId="264"/>
        </pc:sldMkLst>
        <pc:spChg chg="mod">
          <ac:chgData name="Barney Willis" userId="0f76b8ee-072a-4135-8ba6-99d4470c3026" providerId="ADAL" clId="{2AD85189-EF79-42D4-BF97-85391F266181}" dt="2022-06-16T10:45:44.507" v="93" actId="948"/>
          <ac:spMkLst>
            <pc:docMk/>
            <pc:sldMk cId="0" sldId="264"/>
            <ac:spMk id="178" creationId="{00000000-0000-0000-0000-000000000000}"/>
          </ac:spMkLst>
        </pc:spChg>
      </pc:sldChg>
      <pc:sldChg chg="modSp mod">
        <pc:chgData name="Barney Willis" userId="0f76b8ee-072a-4135-8ba6-99d4470c3026" providerId="ADAL" clId="{2AD85189-EF79-42D4-BF97-85391F266181}" dt="2022-06-16T10:45:54.152" v="94" actId="948"/>
        <pc:sldMkLst>
          <pc:docMk/>
          <pc:sldMk cId="0" sldId="265"/>
        </pc:sldMkLst>
        <pc:spChg chg="mod">
          <ac:chgData name="Barney Willis" userId="0f76b8ee-072a-4135-8ba6-99d4470c3026" providerId="ADAL" clId="{2AD85189-EF79-42D4-BF97-85391F266181}" dt="2022-06-16T10:45:54.152" v="94" actId="948"/>
          <ac:spMkLst>
            <pc:docMk/>
            <pc:sldMk cId="0" sldId="265"/>
            <ac:spMk id="187" creationId="{00000000-0000-0000-0000-000000000000}"/>
          </ac:spMkLst>
        </pc:spChg>
      </pc:sldChg>
      <pc:sldChg chg="modSp mod">
        <pc:chgData name="Barney Willis" userId="0f76b8ee-072a-4135-8ba6-99d4470c3026" providerId="ADAL" clId="{2AD85189-EF79-42D4-BF97-85391F266181}" dt="2022-06-16T10:46:09.661" v="95" actId="948"/>
        <pc:sldMkLst>
          <pc:docMk/>
          <pc:sldMk cId="0" sldId="266"/>
        </pc:sldMkLst>
        <pc:spChg chg="mod">
          <ac:chgData name="Barney Willis" userId="0f76b8ee-072a-4135-8ba6-99d4470c3026" providerId="ADAL" clId="{2AD85189-EF79-42D4-BF97-85391F266181}" dt="2022-06-16T10:46:09.661" v="95" actId="948"/>
          <ac:spMkLst>
            <pc:docMk/>
            <pc:sldMk cId="0" sldId="266"/>
            <ac:spMk id="196" creationId="{00000000-0000-0000-0000-000000000000}"/>
          </ac:spMkLst>
        </pc:spChg>
      </pc:sldChg>
      <pc:sldChg chg="modSp mod">
        <pc:chgData name="Barney Willis" userId="0f76b8ee-072a-4135-8ba6-99d4470c3026" providerId="ADAL" clId="{2AD85189-EF79-42D4-BF97-85391F266181}" dt="2022-06-16T10:46:20.951" v="96" actId="948"/>
        <pc:sldMkLst>
          <pc:docMk/>
          <pc:sldMk cId="0" sldId="267"/>
        </pc:sldMkLst>
        <pc:spChg chg="mod">
          <ac:chgData name="Barney Willis" userId="0f76b8ee-072a-4135-8ba6-99d4470c3026" providerId="ADAL" clId="{2AD85189-EF79-42D4-BF97-85391F266181}" dt="2022-06-16T10:46:20.951" v="96" actId="948"/>
          <ac:spMkLst>
            <pc:docMk/>
            <pc:sldMk cId="0" sldId="267"/>
            <ac:spMk id="205" creationId="{00000000-0000-0000-0000-000000000000}"/>
          </ac:spMkLst>
        </pc:spChg>
      </pc:sldChg>
      <pc:sldChg chg="modSp mod">
        <pc:chgData name="Barney Willis" userId="0f76b8ee-072a-4135-8ba6-99d4470c3026" providerId="ADAL" clId="{2AD85189-EF79-42D4-BF97-85391F266181}" dt="2022-06-16T10:46:33.839" v="97" actId="948"/>
        <pc:sldMkLst>
          <pc:docMk/>
          <pc:sldMk cId="0" sldId="268"/>
        </pc:sldMkLst>
        <pc:spChg chg="mod">
          <ac:chgData name="Barney Willis" userId="0f76b8ee-072a-4135-8ba6-99d4470c3026" providerId="ADAL" clId="{2AD85189-EF79-42D4-BF97-85391F266181}" dt="2022-06-16T10:46:33.839" v="97" actId="948"/>
          <ac:spMkLst>
            <pc:docMk/>
            <pc:sldMk cId="0" sldId="268"/>
            <ac:spMk id="214" creationId="{00000000-0000-0000-0000-000000000000}"/>
          </ac:spMkLst>
        </pc:spChg>
      </pc:sldChg>
      <pc:sldChg chg="modSp mod">
        <pc:chgData name="Barney Willis" userId="0f76b8ee-072a-4135-8ba6-99d4470c3026" providerId="ADAL" clId="{2AD85189-EF79-42D4-BF97-85391F266181}" dt="2022-06-16T10:46:46.186" v="98" actId="948"/>
        <pc:sldMkLst>
          <pc:docMk/>
          <pc:sldMk cId="0" sldId="269"/>
        </pc:sldMkLst>
        <pc:spChg chg="mod">
          <ac:chgData name="Barney Willis" userId="0f76b8ee-072a-4135-8ba6-99d4470c3026" providerId="ADAL" clId="{2AD85189-EF79-42D4-BF97-85391F266181}" dt="2022-06-16T10:46:46.186" v="98" actId="948"/>
          <ac:spMkLst>
            <pc:docMk/>
            <pc:sldMk cId="0" sldId="269"/>
            <ac:spMk id="223" creationId="{00000000-0000-0000-0000-000000000000}"/>
          </ac:spMkLst>
        </pc:spChg>
      </pc:sldChg>
      <pc:sldMasterChg chg="del delSldLayout">
        <pc:chgData name="Barney Willis" userId="0f76b8ee-072a-4135-8ba6-99d4470c3026" providerId="ADAL" clId="{2AD85189-EF79-42D4-BF97-85391F266181}" dt="2022-06-16T10:47:18.698" v="100" actId="2696"/>
        <pc:sldMasterMkLst>
          <pc:docMk/>
          <pc:sldMasterMk cId="0" sldId="2147483669"/>
        </pc:sldMasterMkLst>
        <pc:sldLayoutChg chg="del">
          <pc:chgData name="Barney Willis" userId="0f76b8ee-072a-4135-8ba6-99d4470c3026" providerId="ADAL" clId="{2AD85189-EF79-42D4-BF97-85391F266181}" dt="2022-06-16T10:47:18.698" v="100" actId="2696"/>
          <pc:sldLayoutMkLst>
            <pc:docMk/>
            <pc:sldMasterMk cId="0" sldId="2147483669"/>
            <pc:sldLayoutMk cId="0" sldId="2147483654"/>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55"/>
          </pc:sldLayoutMkLst>
        </pc:sldLayoutChg>
        <pc:sldLayoutChg chg="del">
          <pc:chgData name="Barney Willis" userId="0f76b8ee-072a-4135-8ba6-99d4470c3026" providerId="ADAL" clId="{2AD85189-EF79-42D4-BF97-85391F266181}" dt="2022-06-16T10:47:15.909" v="99" actId="2696"/>
          <pc:sldLayoutMkLst>
            <pc:docMk/>
            <pc:sldMasterMk cId="0" sldId="2147483669"/>
            <pc:sldLayoutMk cId="0" sldId="2147483656"/>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57"/>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58"/>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59"/>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0"/>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1"/>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2"/>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3"/>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4"/>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5"/>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6"/>
          </pc:sldLayoutMkLst>
        </pc:sldLayoutChg>
        <pc:sldLayoutChg chg="del">
          <pc:chgData name="Barney Willis" userId="0f76b8ee-072a-4135-8ba6-99d4470c3026" providerId="ADAL" clId="{2AD85189-EF79-42D4-BF97-85391F266181}" dt="2022-06-16T10:47:18.698" v="100" actId="2696"/>
          <pc:sldLayoutMkLst>
            <pc:docMk/>
            <pc:sldMasterMk cId="0" sldId="2147483669"/>
            <pc:sldLayoutMk cId="0" sldId="214748366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rgbClr val="222222"/>
              </a:solidFill>
              <a:highlight>
                <a:srgbClr val="FFFFFF"/>
              </a:highligh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9d99caafca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9d99caafc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140a665f33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140a665f3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5b49fcb41_0_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5b49fcb41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5b49fcb41_0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5b49fcb41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5b49fcb41_0_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5b49fcb41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5b49fcb41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5b49fcb41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5b49fcb41_0_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5b49fcb41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5b49fcb41_0_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5b49fcb41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85800" y="2111123"/>
            <a:ext cx="7772400" cy="15465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1" name="Google Shape;11;p2"/>
          <p:cNvSpPr txBox="1">
            <a:spLocks noGrp="1"/>
          </p:cNvSpPr>
          <p:nvPr>
            <p:ph type="subTitle" idx="1"/>
          </p:nvPr>
        </p:nvSpPr>
        <p:spPr>
          <a:xfrm>
            <a:off x="685800" y="3786738"/>
            <a:ext cx="7772400" cy="1046400"/>
          </a:xfrm>
          <a:prstGeom prst="rect">
            <a:avLst/>
          </a:prstGeom>
        </p:spPr>
        <p:txBody>
          <a:bodyPr spcFirstLastPara="1" wrap="square" lIns="91425" tIns="91425" rIns="91425" bIns="91425" anchor="t" anchorCtr="0">
            <a:noAutofit/>
          </a:bodyPr>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a:endParaRPr/>
          </a:p>
        </p:txBody>
      </p:sp>
      <p:sp>
        <p:nvSpPr>
          <p:cNvPr id="12" name="Google Shape;12;p2"/>
          <p:cNvSpPr txBox="1">
            <a:spLocks noGrp="1"/>
          </p:cNvSpPr>
          <p:nvPr>
            <p:ph type="sldNum" idx="12"/>
          </p:nvPr>
        </p:nvSpPr>
        <p:spPr>
          <a:xfrm>
            <a:off x="8556791" y="6333134"/>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5" name="Google Shape;15;p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16" name="Google Shape;16;p3"/>
          <p:cNvSpPr txBox="1">
            <a:spLocks noGrp="1"/>
          </p:cNvSpPr>
          <p:nvPr>
            <p:ph type="sldNum" idx="12"/>
          </p:nvPr>
        </p:nvSpPr>
        <p:spPr>
          <a:xfrm>
            <a:off x="8556791" y="6333134"/>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9" name="Google Shape;19;p4"/>
          <p:cNvSpPr txBox="1">
            <a:spLocks noGrp="1"/>
          </p:cNvSpPr>
          <p:nvPr>
            <p:ph type="body" idx="1"/>
          </p:nvPr>
        </p:nvSpPr>
        <p:spPr>
          <a:xfrm>
            <a:off x="457200" y="1600200"/>
            <a:ext cx="3994500" cy="49677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 name="Google Shape;20;p4"/>
          <p:cNvSpPr txBox="1">
            <a:spLocks noGrp="1"/>
          </p:cNvSpPr>
          <p:nvPr>
            <p:ph type="body" idx="2"/>
          </p:nvPr>
        </p:nvSpPr>
        <p:spPr>
          <a:xfrm>
            <a:off x="4692274" y="1600200"/>
            <a:ext cx="3994500" cy="49677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1" name="Google Shape;21;p4"/>
          <p:cNvSpPr txBox="1">
            <a:spLocks noGrp="1"/>
          </p:cNvSpPr>
          <p:nvPr>
            <p:ph type="sldNum" idx="12"/>
          </p:nvPr>
        </p:nvSpPr>
        <p:spPr>
          <a:xfrm>
            <a:off x="8556791" y="6333134"/>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4" name="Google Shape;24;p5"/>
          <p:cNvSpPr txBox="1">
            <a:spLocks noGrp="1"/>
          </p:cNvSpPr>
          <p:nvPr>
            <p:ph type="sldNum" idx="12"/>
          </p:nvPr>
        </p:nvSpPr>
        <p:spPr>
          <a:xfrm>
            <a:off x="8556791" y="6333134"/>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5"/>
        <p:cNvGrpSpPr/>
        <p:nvPr/>
      </p:nvGrpSpPr>
      <p:grpSpPr>
        <a:xfrm>
          <a:off x="0" y="0"/>
          <a:ext cx="0" cy="0"/>
          <a:chOff x="0" y="0"/>
          <a:chExt cx="0" cy="0"/>
        </a:xfrm>
      </p:grpSpPr>
      <p:sp>
        <p:nvSpPr>
          <p:cNvPr id="26" name="Google Shape;26;p6"/>
          <p:cNvSpPr txBox="1">
            <a:spLocks noGrp="1"/>
          </p:cNvSpPr>
          <p:nvPr>
            <p:ph type="body" idx="1"/>
          </p:nvPr>
        </p:nvSpPr>
        <p:spPr>
          <a:xfrm>
            <a:off x="457200" y="5875079"/>
            <a:ext cx="8229600" cy="692700"/>
          </a:xfrm>
          <a:prstGeom prst="rect">
            <a:avLst/>
          </a:prstGeom>
        </p:spPr>
        <p:txBody>
          <a:bodyPr spcFirstLastPara="1" wrap="square" lIns="91425" tIns="91425" rIns="91425" bIns="91425" anchor="t" anchorCtr="0">
            <a:noAutofit/>
          </a:bodyPr>
          <a:lstStyle>
            <a:lvl1pPr marL="457200" lvl="0" indent="-228600" algn="ctr">
              <a:spcBef>
                <a:spcPts val="360"/>
              </a:spcBef>
              <a:spcAft>
                <a:spcPts val="0"/>
              </a:spcAft>
              <a:buSzPts val="1800"/>
              <a:buNone/>
              <a:defRPr sz="1800"/>
            </a:lvl1pPr>
          </a:lstStyle>
          <a:p>
            <a:endParaRPr/>
          </a:p>
        </p:txBody>
      </p:sp>
      <p:sp>
        <p:nvSpPr>
          <p:cNvPr id="27" name="Google Shape;27;p6"/>
          <p:cNvSpPr txBox="1">
            <a:spLocks noGrp="1"/>
          </p:cNvSpPr>
          <p:nvPr>
            <p:ph type="sldNum" idx="12"/>
          </p:nvPr>
        </p:nvSpPr>
        <p:spPr>
          <a:xfrm>
            <a:off x="8556791" y="6333134"/>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8"/>
        <p:cNvGrpSpPr/>
        <p:nvPr/>
      </p:nvGrpSpPr>
      <p:grpSpPr>
        <a:xfrm>
          <a:off x="0" y="0"/>
          <a:ext cx="0" cy="0"/>
          <a:chOff x="0" y="0"/>
          <a:chExt cx="0" cy="0"/>
        </a:xfrm>
      </p:grpSpPr>
      <p:sp>
        <p:nvSpPr>
          <p:cNvPr id="29" name="Google Shape;29;p7"/>
          <p:cNvSpPr txBox="1">
            <a:spLocks noGrp="1"/>
          </p:cNvSpPr>
          <p:nvPr>
            <p:ph type="sldNum" idx="12"/>
          </p:nvPr>
        </p:nvSpPr>
        <p:spPr>
          <a:xfrm>
            <a:off x="8556791" y="6333134"/>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600"/>
              <a:buFont typeface="Prosto One"/>
              <a:buNone/>
              <a:defRPr sz="3600" b="1">
                <a:solidFill>
                  <a:schemeClr val="dk1"/>
                </a:solidFill>
                <a:latin typeface="Prosto One"/>
                <a:ea typeface="Prosto One"/>
                <a:cs typeface="Prosto One"/>
                <a:sym typeface="Prosto One"/>
              </a:defRPr>
            </a:lvl1pPr>
            <a:lvl2pPr lvl="1">
              <a:spcBef>
                <a:spcPts val="0"/>
              </a:spcBef>
              <a:spcAft>
                <a:spcPts val="0"/>
              </a:spcAft>
              <a:buClr>
                <a:schemeClr val="dk1"/>
              </a:buClr>
              <a:buSzPts val="3600"/>
              <a:buNone/>
              <a:defRPr sz="3600" b="1">
                <a:solidFill>
                  <a:schemeClr val="dk1"/>
                </a:solidFill>
              </a:defRPr>
            </a:lvl2pPr>
            <a:lvl3pPr lvl="2">
              <a:spcBef>
                <a:spcPts val="0"/>
              </a:spcBef>
              <a:spcAft>
                <a:spcPts val="0"/>
              </a:spcAft>
              <a:buClr>
                <a:schemeClr val="dk1"/>
              </a:buClr>
              <a:buSzPts val="3600"/>
              <a:buNone/>
              <a:defRPr sz="3600" b="1">
                <a:solidFill>
                  <a:schemeClr val="dk1"/>
                </a:solidFill>
              </a:defRPr>
            </a:lvl3pPr>
            <a:lvl4pPr lvl="3">
              <a:spcBef>
                <a:spcPts val="0"/>
              </a:spcBef>
              <a:spcAft>
                <a:spcPts val="0"/>
              </a:spcAft>
              <a:buClr>
                <a:schemeClr val="dk1"/>
              </a:buClr>
              <a:buSzPts val="3600"/>
              <a:buNone/>
              <a:defRPr sz="3600" b="1">
                <a:solidFill>
                  <a:schemeClr val="dk1"/>
                </a:solidFill>
              </a:defRPr>
            </a:lvl4pPr>
            <a:lvl5pPr lvl="4">
              <a:spcBef>
                <a:spcPts val="0"/>
              </a:spcBef>
              <a:spcAft>
                <a:spcPts val="0"/>
              </a:spcAft>
              <a:buClr>
                <a:schemeClr val="dk1"/>
              </a:buClr>
              <a:buSzPts val="3600"/>
              <a:buNone/>
              <a:defRPr sz="3600" b="1">
                <a:solidFill>
                  <a:schemeClr val="dk1"/>
                </a:solidFill>
              </a:defRPr>
            </a:lvl5pPr>
            <a:lvl6pPr lvl="5">
              <a:spcBef>
                <a:spcPts val="0"/>
              </a:spcBef>
              <a:spcAft>
                <a:spcPts val="0"/>
              </a:spcAft>
              <a:buClr>
                <a:schemeClr val="dk1"/>
              </a:buClr>
              <a:buSzPts val="3600"/>
              <a:buNone/>
              <a:defRPr sz="3600" b="1">
                <a:solidFill>
                  <a:schemeClr val="dk1"/>
                </a:solidFill>
              </a:defRPr>
            </a:lvl6pPr>
            <a:lvl7pPr lvl="6">
              <a:spcBef>
                <a:spcPts val="0"/>
              </a:spcBef>
              <a:spcAft>
                <a:spcPts val="0"/>
              </a:spcAft>
              <a:buClr>
                <a:schemeClr val="dk1"/>
              </a:buClr>
              <a:buSzPts val="3600"/>
              <a:buNone/>
              <a:defRPr sz="3600" b="1">
                <a:solidFill>
                  <a:schemeClr val="dk1"/>
                </a:solidFill>
              </a:defRPr>
            </a:lvl7pPr>
            <a:lvl8pPr lvl="7">
              <a:spcBef>
                <a:spcPts val="0"/>
              </a:spcBef>
              <a:spcAft>
                <a:spcPts val="0"/>
              </a:spcAft>
              <a:buClr>
                <a:schemeClr val="dk1"/>
              </a:buClr>
              <a:buSzPts val="3600"/>
              <a:buNone/>
              <a:defRPr sz="3600" b="1">
                <a:solidFill>
                  <a:schemeClr val="dk1"/>
                </a:solidFill>
              </a:defRPr>
            </a:lvl8pPr>
            <a:lvl9pPr lvl="8">
              <a:spcBef>
                <a:spcPts val="0"/>
              </a:spcBef>
              <a:spcAft>
                <a:spcPts val="0"/>
              </a:spcAft>
              <a:buClr>
                <a:schemeClr val="dk1"/>
              </a:buClr>
              <a:buSzPts val="3600"/>
              <a:buNone/>
              <a:defRPr sz="3600" b="1">
                <a:solidFill>
                  <a:schemeClr val="dk1"/>
                </a:solidFill>
              </a:defRPr>
            </a:lvl9pPr>
          </a:lstStyle>
          <a:p>
            <a:endParaRPr/>
          </a:p>
        </p:txBody>
      </p:sp>
      <p:sp>
        <p:nvSpPr>
          <p:cNvPr id="7" name="Google Shape;7;p1"/>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dk1"/>
              </a:buClr>
              <a:buSzPts val="3000"/>
              <a:buChar char="●"/>
              <a:defRPr sz="3000">
                <a:solidFill>
                  <a:schemeClr val="dk1"/>
                </a:solidFill>
              </a:defRPr>
            </a:lvl1pPr>
            <a:lvl2pPr marL="914400" lvl="1" indent="-381000">
              <a:spcBef>
                <a:spcPts val="0"/>
              </a:spcBef>
              <a:spcAft>
                <a:spcPts val="0"/>
              </a:spcAft>
              <a:buClr>
                <a:schemeClr val="dk1"/>
              </a:buClr>
              <a:buSzPts val="2400"/>
              <a:buChar char="○"/>
              <a:defRPr sz="2400">
                <a:solidFill>
                  <a:schemeClr val="dk1"/>
                </a:solidFill>
              </a:defRPr>
            </a:lvl2pPr>
            <a:lvl3pPr marL="1371600" lvl="2" indent="-381000">
              <a:spcBef>
                <a:spcPts val="0"/>
              </a:spcBef>
              <a:spcAft>
                <a:spcPts val="0"/>
              </a:spcAft>
              <a:buClr>
                <a:schemeClr val="dk1"/>
              </a:buClr>
              <a:buSzPts val="2400"/>
              <a:buChar char="■"/>
              <a:defRPr sz="2400">
                <a:solidFill>
                  <a:schemeClr val="dk1"/>
                </a:solidFill>
              </a:defRPr>
            </a:lvl3pPr>
            <a:lvl4pPr marL="1828800" lvl="3" indent="-342900">
              <a:spcBef>
                <a:spcPts val="0"/>
              </a:spcBef>
              <a:spcAft>
                <a:spcPts val="0"/>
              </a:spcAft>
              <a:buClr>
                <a:schemeClr val="dk1"/>
              </a:buClr>
              <a:buSzPts val="1800"/>
              <a:buChar char="●"/>
              <a:defRPr sz="1800">
                <a:solidFill>
                  <a:schemeClr val="dk1"/>
                </a:solidFill>
              </a:defRPr>
            </a:lvl4pPr>
            <a:lvl5pPr marL="2286000" lvl="4" indent="-342900">
              <a:spcBef>
                <a:spcPts val="0"/>
              </a:spcBef>
              <a:spcAft>
                <a:spcPts val="0"/>
              </a:spcAft>
              <a:buClr>
                <a:schemeClr val="dk1"/>
              </a:buClr>
              <a:buSzPts val="1800"/>
              <a:buChar char="○"/>
              <a:defRPr sz="1800">
                <a:solidFill>
                  <a:schemeClr val="dk1"/>
                </a:solidFill>
              </a:defRPr>
            </a:lvl5pPr>
            <a:lvl6pPr marL="2743200" lvl="5" indent="-342900">
              <a:spcBef>
                <a:spcPts val="0"/>
              </a:spcBef>
              <a:spcAft>
                <a:spcPts val="0"/>
              </a:spcAft>
              <a:buClr>
                <a:schemeClr val="dk1"/>
              </a:buClr>
              <a:buSzPts val="1800"/>
              <a:buChar char="■"/>
              <a:defRPr sz="1800">
                <a:solidFill>
                  <a:schemeClr val="dk1"/>
                </a:solidFill>
              </a:defRPr>
            </a:lvl6pPr>
            <a:lvl7pPr marL="3200400" lvl="6" indent="-342900">
              <a:spcBef>
                <a:spcPts val="0"/>
              </a:spcBef>
              <a:spcAft>
                <a:spcPts val="0"/>
              </a:spcAft>
              <a:buClr>
                <a:schemeClr val="dk1"/>
              </a:buClr>
              <a:buSzPts val="1800"/>
              <a:buChar char="●"/>
              <a:defRPr sz="1800">
                <a:solidFill>
                  <a:schemeClr val="dk1"/>
                </a:solidFill>
              </a:defRPr>
            </a:lvl7pPr>
            <a:lvl8pPr marL="3657600" lvl="7" indent="-342900">
              <a:spcBef>
                <a:spcPts val="0"/>
              </a:spcBef>
              <a:spcAft>
                <a:spcPts val="0"/>
              </a:spcAft>
              <a:buClr>
                <a:schemeClr val="dk1"/>
              </a:buClr>
              <a:buSzPts val="1800"/>
              <a:buChar char="○"/>
              <a:defRPr sz="1800">
                <a:solidFill>
                  <a:schemeClr val="dk1"/>
                </a:solidFill>
              </a:defRPr>
            </a:lvl8pPr>
            <a:lvl9pPr marL="4114800" lvl="8" indent="-342900">
              <a:spcBef>
                <a:spcPts val="0"/>
              </a:spcBef>
              <a:spcAft>
                <a:spcPts val="0"/>
              </a:spcAft>
              <a:buClr>
                <a:schemeClr val="dk1"/>
              </a:buClr>
              <a:buSzPts val="1800"/>
              <a:buChar char="■"/>
              <a:defRPr sz="1800">
                <a:solidFill>
                  <a:schemeClr val="dk1"/>
                </a:solidFill>
              </a:defRPr>
            </a:lvl9pPr>
          </a:lstStyle>
          <a:p>
            <a:endParaRPr/>
          </a:p>
        </p:txBody>
      </p:sp>
      <p:sp>
        <p:nvSpPr>
          <p:cNvPr id="8" name="Google Shape;8;p1"/>
          <p:cNvSpPr txBox="1">
            <a:spLocks noGrp="1"/>
          </p:cNvSpPr>
          <p:nvPr>
            <p:ph type="sldNum" idx="12"/>
          </p:nvPr>
        </p:nvSpPr>
        <p:spPr>
          <a:xfrm>
            <a:off x="8556791" y="6333134"/>
            <a:ext cx="548700" cy="524700"/>
          </a:xfrm>
          <a:prstGeom prst="rect">
            <a:avLst/>
          </a:prstGeom>
          <a:noFill/>
          <a:ln>
            <a:noFill/>
          </a:ln>
        </p:spPr>
        <p:txBody>
          <a:bodyPr spcFirstLastPara="1" wrap="square" lIns="91425" tIns="91425" rIns="91425" bIns="91425" anchor="ctr" anchorCtr="0">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ySx-S5FcCI"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pic>
        <p:nvPicPr>
          <p:cNvPr id="153" name="Google Shape;153;p28" descr="Screen Shot 2015-07-11 at 2.52.43 PM.png"/>
          <p:cNvPicPr preferRelativeResize="0"/>
          <p:nvPr/>
        </p:nvPicPr>
        <p:blipFill>
          <a:blip r:embed="rId3">
            <a:alphaModFix/>
          </a:blip>
          <a:stretch>
            <a:fillRect/>
          </a:stretch>
        </p:blipFill>
        <p:spPr>
          <a:xfrm>
            <a:off x="232653" y="1664100"/>
            <a:ext cx="8582025" cy="4152900"/>
          </a:xfrm>
          <a:prstGeom prst="rect">
            <a:avLst/>
          </a:prstGeom>
          <a:noFill/>
          <a:ln>
            <a:noFill/>
          </a:ln>
        </p:spPr>
      </p:pic>
      <p:sp>
        <p:nvSpPr>
          <p:cNvPr id="154" name="Google Shape;154;p28"/>
          <p:cNvSpPr txBox="1">
            <a:spLocks noGrp="1"/>
          </p:cNvSpPr>
          <p:nvPr>
            <p:ph type="ctrTitle"/>
          </p:nvPr>
        </p:nvSpPr>
        <p:spPr>
          <a:xfrm>
            <a:off x="533400" y="902725"/>
            <a:ext cx="7772400" cy="749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solidFill>
                  <a:schemeClr val="accent6"/>
                </a:solidFill>
                <a:latin typeface="Arial"/>
                <a:ea typeface="Arial"/>
                <a:cs typeface="Arial"/>
                <a:sym typeface="Arial"/>
              </a:rPr>
              <a:t>Design Thinking</a:t>
            </a:r>
            <a:endParaRPr sz="2200">
              <a:solidFill>
                <a:schemeClr val="accent6"/>
              </a:solidFill>
              <a:latin typeface="Arial"/>
              <a:ea typeface="Arial"/>
              <a:cs typeface="Arial"/>
              <a:sym typeface="Arial"/>
            </a:endParaRPr>
          </a:p>
        </p:txBody>
      </p:sp>
      <p:sp>
        <p:nvSpPr>
          <p:cNvPr id="155" name="Google Shape;155;p28"/>
          <p:cNvSpPr txBox="1">
            <a:spLocks noGrp="1"/>
          </p:cNvSpPr>
          <p:nvPr>
            <p:ph type="subTitle" idx="1"/>
          </p:nvPr>
        </p:nvSpPr>
        <p:spPr>
          <a:xfrm>
            <a:off x="280975" y="5389524"/>
            <a:ext cx="8177100" cy="1354175"/>
          </a:xfrm>
          <a:prstGeom prst="rect">
            <a:avLst/>
          </a:prstGeom>
        </p:spPr>
        <p:txBody>
          <a:bodyPr spcFirstLastPara="1" wrap="square" lIns="91425" tIns="91425" rIns="91425" bIns="91425" anchor="t" anchorCtr="0">
            <a:noAutofit/>
          </a:bodyPr>
          <a:lstStyle/>
          <a:p>
            <a:pPr marL="0" lvl="0" indent="0" algn="l" rtl="0">
              <a:spcBef>
                <a:spcPts val="0"/>
              </a:spcBef>
              <a:spcAft>
                <a:spcPts val="600"/>
              </a:spcAft>
              <a:buNone/>
            </a:pPr>
            <a:r>
              <a:rPr lang="en" dirty="0"/>
              <a:t>Name(s):</a:t>
            </a:r>
            <a:endParaRPr dirty="0"/>
          </a:p>
          <a:p>
            <a:pPr marL="0" lvl="0" indent="0" algn="l" rtl="0">
              <a:spcBef>
                <a:spcPts val="0"/>
              </a:spcBef>
              <a:spcAft>
                <a:spcPts val="600"/>
              </a:spcAft>
              <a:buNone/>
            </a:pPr>
            <a:r>
              <a:rPr lang="en" dirty="0"/>
              <a:t>Topic/Title: </a:t>
            </a:r>
            <a:endParaRPr dirty="0"/>
          </a:p>
        </p:txBody>
      </p:sp>
      <p:sp>
        <p:nvSpPr>
          <p:cNvPr id="156" name="Google Shape;156;p28"/>
          <p:cNvSpPr/>
          <p:nvPr/>
        </p:nvSpPr>
        <p:spPr>
          <a:xfrm>
            <a:off x="0" y="0"/>
            <a:ext cx="5004600" cy="548400"/>
          </a:xfrm>
          <a:prstGeom prst="rect">
            <a:avLst/>
          </a:prstGeom>
          <a:solidFill>
            <a:srgbClr val="99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8"/>
          <p:cNvSpPr txBox="1"/>
          <p:nvPr/>
        </p:nvSpPr>
        <p:spPr>
          <a:xfrm>
            <a:off x="152400" y="0"/>
            <a:ext cx="5424900" cy="51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200" b="1">
                <a:solidFill>
                  <a:srgbClr val="FFFFFF"/>
                </a:solidFill>
              </a:rPr>
              <a:t>Respect, Ownership and Integrity</a:t>
            </a:r>
            <a:endParaRPr sz="2200" b="1">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pic>
        <p:nvPicPr>
          <p:cNvPr id="164" name="Google Shape;164;p29" descr="In life we’re always bumping into new problems, and while we have the desire to solve them, it’s often hard to find the right solution or even know where to start. That’s where “design thinking” comes in. Design Thinking is a process that seeks to solve complex problems by approaching it from the user’s perspective. It also aims to turn your ideas into tangible, testable products as quickly as possible—and provides an opportunity to make changes and improvements to an idea before spending the time and money building the real thing. &#10;&#10;While you can read in-depth about the techniques and theory related to the design thinking process in our Design Thinking Handbook by Eli Woolery, we’ll dive into the basics here. &#10;&#10;The design thinking framework can be broken down into 5 actionable parts: &#10;Empathize, or getting to know your users and their challenges&#10;Define, or homing in on what problem, exactly needs to be solved &#10;Ideate, or outside-the-box thinking about what solutions and angles can be discovered&#10;Prototype, or creating something tangible that users can then try-out. &#10;And finally, test, or giving your prototype to real users who will determine if your solution is valid or if it needs some work. &#10;&#10;Although these steps appear to be  sequential, keep in mind that design thinking is less linear and more iterative. &#10;&#10;Read more about design thinking here: https://www.invisionapp.com/inside-design/what-is-design-thinking/&#10;&#10;Download our Design Thinking Handbook: https://www.designbetter.co/design-thinking&#10;&#10;InVision is the digital product design platform used by organizations like Airbnb, Amazon, HBO, Netflix, Slack, Starbucks, and Uber to make the world’s best customer experiences. We provide design tools and educational resources for teams to navigate every stage of the product design process, from ideation to development.&#10;&#10;Get InVision free forever: http://invs.io/1QOCxZq" title="5 Stages of the Design Thinking Process">
            <a:hlinkClick r:id="rId3"/>
          </p:cNvPr>
          <p:cNvPicPr preferRelativeResize="0"/>
          <p:nvPr/>
        </p:nvPicPr>
        <p:blipFill>
          <a:blip r:embed="rId4">
            <a:alphaModFix/>
          </a:blip>
          <a:stretch>
            <a:fillRect/>
          </a:stretch>
        </p:blipFill>
        <p:spPr>
          <a:xfrm>
            <a:off x="0" y="0"/>
            <a:ext cx="9144000" cy="6857999"/>
          </a:xfrm>
          <a:prstGeom prst="rect">
            <a:avLst/>
          </a:prstGeom>
          <a:noFill/>
          <a:ln>
            <a:noFill/>
          </a:ln>
        </p:spPr>
      </p:pic>
      <p:sp>
        <p:nvSpPr>
          <p:cNvPr id="2" name="TextBox 1">
            <a:extLst>
              <a:ext uri="{FF2B5EF4-FFF2-40B4-BE49-F238E27FC236}">
                <a16:creationId xmlns:a16="http://schemas.microsoft.com/office/drawing/2014/main" id="{046F5A87-E2B3-35AB-F692-7F83C91C78E7}"/>
              </a:ext>
            </a:extLst>
          </p:cNvPr>
          <p:cNvSpPr txBox="1"/>
          <p:nvPr/>
        </p:nvSpPr>
        <p:spPr>
          <a:xfrm>
            <a:off x="386862" y="6365631"/>
            <a:ext cx="2373923" cy="276999"/>
          </a:xfrm>
          <a:prstGeom prst="rect">
            <a:avLst/>
          </a:prstGeom>
          <a:noFill/>
        </p:spPr>
        <p:txBody>
          <a:bodyPr wrap="square" rtlCol="0">
            <a:spAutoFit/>
          </a:bodyPr>
          <a:lstStyle/>
          <a:p>
            <a:r>
              <a:rPr lang="en-GB" sz="1200" dirty="0">
                <a:solidFill>
                  <a:schemeClr val="bg1"/>
                </a:solidFill>
              </a:rPr>
              <a:t>Click image for video link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0"/>
          <p:cNvSpPr txBox="1">
            <a:spLocks noGrp="1"/>
          </p:cNvSpPr>
          <p:nvPr>
            <p:ph type="title"/>
          </p:nvPr>
        </p:nvSpPr>
        <p:spPr>
          <a:xfrm>
            <a:off x="0" y="1"/>
            <a:ext cx="9144000" cy="756138"/>
          </a:xfrm>
          <a:prstGeom prst="rect">
            <a:avLst/>
          </a:prstGeom>
          <a:solidFill>
            <a:schemeClr val="accent6"/>
          </a:solidFill>
        </p:spPr>
        <p:txBody>
          <a:bodyPr spcFirstLastPara="1" wrap="square" lIns="91425" tIns="91425" rIns="91425" bIns="91425" anchor="b" anchorCtr="0">
            <a:noAutofit/>
          </a:bodyPr>
          <a:lstStyle/>
          <a:p>
            <a:pPr marL="180000" lvl="0" indent="0" algn="l" rtl="0">
              <a:spcBef>
                <a:spcPts val="0"/>
              </a:spcBef>
              <a:spcAft>
                <a:spcPts val="0"/>
              </a:spcAft>
              <a:buNone/>
            </a:pPr>
            <a:r>
              <a:rPr lang="en" dirty="0">
                <a:solidFill>
                  <a:srgbClr val="FFFFFF"/>
                </a:solidFill>
                <a:latin typeface="Arial"/>
                <a:ea typeface="Arial"/>
                <a:cs typeface="Arial"/>
                <a:sym typeface="Arial"/>
              </a:rPr>
              <a:t>Explore / Identify the Problem</a:t>
            </a:r>
            <a:endParaRPr dirty="0">
              <a:solidFill>
                <a:srgbClr val="FFFFFF"/>
              </a:solidFill>
              <a:latin typeface="Arial"/>
              <a:ea typeface="Arial"/>
              <a:cs typeface="Arial"/>
              <a:sym typeface="Arial"/>
            </a:endParaRPr>
          </a:p>
        </p:txBody>
      </p:sp>
      <p:sp>
        <p:nvSpPr>
          <p:cNvPr id="170" name="Google Shape;170;p30"/>
          <p:cNvSpPr txBox="1">
            <a:spLocks noGrp="1"/>
          </p:cNvSpPr>
          <p:nvPr>
            <p:ph type="body" idx="1"/>
          </p:nvPr>
        </p:nvSpPr>
        <p:spPr>
          <a:xfrm>
            <a:off x="457200" y="1593800"/>
            <a:ext cx="5406000" cy="4974300"/>
          </a:xfrm>
          <a:prstGeom prst="rect">
            <a:avLst/>
          </a:prstGeom>
          <a:ln w="9525" cap="flat" cmpd="sng">
            <a:solidFill>
              <a:schemeClr val="accent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600"/>
              </a:spcBef>
              <a:spcAft>
                <a:spcPts val="0"/>
              </a:spcAft>
              <a:buNone/>
            </a:pPr>
            <a:endParaRPr sz="1800">
              <a:solidFill>
                <a:srgbClr val="000000"/>
              </a:solidFill>
            </a:endParaRPr>
          </a:p>
          <a:p>
            <a:pPr marL="0" lvl="0" indent="0" algn="l" rtl="0">
              <a:spcBef>
                <a:spcPts val="600"/>
              </a:spcBef>
              <a:spcAft>
                <a:spcPts val="0"/>
              </a:spcAft>
              <a:buNone/>
            </a:pPr>
            <a:endParaRPr sz="1800">
              <a:solidFill>
                <a:srgbClr val="000000"/>
              </a:solidFill>
            </a:endParaRPr>
          </a:p>
          <a:p>
            <a:pPr marL="0" lvl="0" indent="0" algn="l" rtl="0">
              <a:spcBef>
                <a:spcPts val="600"/>
              </a:spcBef>
              <a:spcAft>
                <a:spcPts val="0"/>
              </a:spcAft>
              <a:buNone/>
            </a:pPr>
            <a:endParaRPr sz="1800">
              <a:solidFill>
                <a:srgbClr val="000000"/>
              </a:solidFill>
            </a:endParaRPr>
          </a:p>
        </p:txBody>
      </p:sp>
      <p:sp>
        <p:nvSpPr>
          <p:cNvPr id="171" name="Google Shape;171;p30"/>
          <p:cNvSpPr txBox="1"/>
          <p:nvPr/>
        </p:nvSpPr>
        <p:spPr>
          <a:xfrm>
            <a:off x="463650" y="985225"/>
            <a:ext cx="8229600" cy="59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6"/>
                </a:solidFill>
              </a:rPr>
              <a:t>Design thinking is about finding solutions to problems, so start by identifying a problem to solve.</a:t>
            </a:r>
            <a:endParaRPr>
              <a:solidFill>
                <a:schemeClr val="accent6"/>
              </a:solidFill>
            </a:endParaRPr>
          </a:p>
        </p:txBody>
      </p:sp>
      <p:sp>
        <p:nvSpPr>
          <p:cNvPr id="172" name="Google Shape;172;p30"/>
          <p:cNvSpPr txBox="1"/>
          <p:nvPr/>
        </p:nvSpPr>
        <p:spPr>
          <a:xfrm>
            <a:off x="5950050" y="1598600"/>
            <a:ext cx="2743200" cy="4964700"/>
          </a:xfrm>
          <a:prstGeom prst="rect">
            <a:avLst/>
          </a:prstGeom>
          <a:noFill/>
          <a:ln w="9525" cap="flat" cmpd="sng">
            <a:solidFill>
              <a:schemeClr val="accent6"/>
            </a:solidFill>
            <a:prstDash val="dash"/>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200">
              <a:solidFill>
                <a:srgbClr val="666666"/>
              </a:solidFill>
            </a:endParaRPr>
          </a:p>
          <a:p>
            <a:pPr marL="0" lvl="0" indent="0" algn="l" rtl="0">
              <a:spcBef>
                <a:spcPts val="0"/>
              </a:spcBef>
              <a:spcAft>
                <a:spcPts val="0"/>
              </a:spcAft>
              <a:buNone/>
            </a:pPr>
            <a:r>
              <a:rPr lang="en" sz="1200" i="1">
                <a:solidFill>
                  <a:srgbClr val="666666"/>
                </a:solidFill>
              </a:rPr>
              <a:t>Produce your questions.</a:t>
            </a:r>
            <a:endParaRPr sz="1200" i="1">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Ask as many questions as you can.</a:t>
            </a:r>
            <a:endParaRPr sz="1200">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Do not stop to discuss, judge, or answer the questions. </a:t>
            </a:r>
            <a:endParaRPr sz="1200">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Write down every question exactly as it is stated.</a:t>
            </a:r>
            <a:endParaRPr sz="1200">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Change any statement into a question.</a:t>
            </a:r>
            <a:endParaRPr sz="1200">
              <a:solidFill>
                <a:srgbClr val="666666"/>
              </a:solidFill>
            </a:endParaRPr>
          </a:p>
          <a:p>
            <a:pPr marL="0" lvl="0" indent="0" algn="l" rtl="0">
              <a:spcBef>
                <a:spcPts val="0"/>
              </a:spcBef>
              <a:spcAft>
                <a:spcPts val="0"/>
              </a:spcAft>
              <a:buNone/>
            </a:pPr>
            <a:r>
              <a:rPr lang="en" sz="1200" i="1">
                <a:solidFill>
                  <a:srgbClr val="666666"/>
                </a:solidFill>
              </a:rPr>
              <a:t>Improve your questions.</a:t>
            </a:r>
            <a:endParaRPr sz="1200" i="1">
              <a:solidFill>
                <a:srgbClr val="666666"/>
              </a:solidFill>
            </a:endParaRPr>
          </a:p>
          <a:p>
            <a:pPr marL="457200" lvl="0" indent="-304800" algn="l" rtl="0">
              <a:spcBef>
                <a:spcPts val="0"/>
              </a:spcBef>
              <a:spcAft>
                <a:spcPts val="0"/>
              </a:spcAft>
              <a:buClr>
                <a:srgbClr val="666666"/>
              </a:buClr>
              <a:buSzPts val="1200"/>
              <a:buChar char="●"/>
            </a:pPr>
            <a:r>
              <a:rPr lang="en" sz="1200">
                <a:solidFill>
                  <a:srgbClr val="666666"/>
                </a:solidFill>
              </a:rPr>
              <a:t>Categorize questions as closed or open-ended.</a:t>
            </a:r>
            <a:endParaRPr sz="1200">
              <a:solidFill>
                <a:srgbClr val="666666"/>
              </a:solidFill>
            </a:endParaRPr>
          </a:p>
          <a:p>
            <a:pPr marL="457200" lvl="0" indent="-304800" algn="l" rtl="0">
              <a:spcBef>
                <a:spcPts val="0"/>
              </a:spcBef>
              <a:spcAft>
                <a:spcPts val="0"/>
              </a:spcAft>
              <a:buClr>
                <a:srgbClr val="666666"/>
              </a:buClr>
              <a:buSzPts val="1200"/>
              <a:buChar char="●"/>
            </a:pPr>
            <a:r>
              <a:rPr lang="en" sz="1200">
                <a:solidFill>
                  <a:srgbClr val="666666"/>
                </a:solidFill>
              </a:rPr>
              <a:t>Name the value of each question.</a:t>
            </a:r>
            <a:endParaRPr sz="1200">
              <a:solidFill>
                <a:srgbClr val="666666"/>
              </a:solidFill>
            </a:endParaRPr>
          </a:p>
          <a:p>
            <a:pPr marL="0" lvl="0" indent="0" algn="l" rtl="0">
              <a:spcBef>
                <a:spcPts val="0"/>
              </a:spcBef>
              <a:spcAft>
                <a:spcPts val="0"/>
              </a:spcAft>
              <a:buNone/>
            </a:pPr>
            <a:r>
              <a:rPr lang="en" sz="1200" b="1" i="1">
                <a:solidFill>
                  <a:srgbClr val="666666"/>
                </a:solidFill>
              </a:rPr>
              <a:t>Prioritize your questions.</a:t>
            </a:r>
            <a:endParaRPr sz="1200" b="1" i="1">
              <a:solidFill>
                <a:srgbClr val="666666"/>
              </a:solidFill>
            </a:endParaRPr>
          </a:p>
          <a:p>
            <a:pPr marL="457200" lvl="0" indent="-304800" algn="l" rtl="0">
              <a:spcBef>
                <a:spcPts val="0"/>
              </a:spcBef>
              <a:spcAft>
                <a:spcPts val="0"/>
              </a:spcAft>
              <a:buClr>
                <a:srgbClr val="666666"/>
              </a:buClr>
              <a:buSzPts val="1200"/>
              <a:buChar char="●"/>
            </a:pPr>
            <a:r>
              <a:rPr lang="en" sz="1200" b="1">
                <a:solidFill>
                  <a:srgbClr val="666666"/>
                </a:solidFill>
              </a:rPr>
              <a:t>Choose the one important questions.</a:t>
            </a:r>
            <a:endParaRPr sz="1200" b="1">
              <a:solidFill>
                <a:srgbClr val="666666"/>
              </a:solidFill>
            </a:endParaRPr>
          </a:p>
          <a:p>
            <a:pPr marL="0" lvl="0" indent="0" algn="l" rtl="0">
              <a:spcBef>
                <a:spcPts val="0"/>
              </a:spcBef>
              <a:spcAft>
                <a:spcPts val="0"/>
              </a:spcAft>
              <a:buNone/>
            </a:pPr>
            <a:r>
              <a:rPr lang="en" sz="1200" i="1">
                <a:solidFill>
                  <a:srgbClr val="666666"/>
                </a:solidFill>
              </a:rPr>
              <a:t>Identify next steps.</a:t>
            </a:r>
            <a:endParaRPr sz="1200" i="1">
              <a:solidFill>
                <a:srgbClr val="666666"/>
              </a:solidFill>
            </a:endParaRPr>
          </a:p>
        </p:txBody>
      </p:sp>
      <p:pic>
        <p:nvPicPr>
          <p:cNvPr id="173" name="Google Shape;173;p30" descr="Screen Shot 2015-07-11 at 2.52.43 PM.png"/>
          <p:cNvPicPr preferRelativeResize="0"/>
          <p:nvPr/>
        </p:nvPicPr>
        <p:blipFill>
          <a:blip r:embed="rId3">
            <a:alphaModFix/>
          </a:blip>
          <a:stretch>
            <a:fillRect/>
          </a:stretch>
        </p:blipFill>
        <p:spPr>
          <a:xfrm>
            <a:off x="5993525" y="5235850"/>
            <a:ext cx="2656249" cy="12853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1"/>
          <p:cNvSpPr txBox="1">
            <a:spLocks noGrp="1"/>
          </p:cNvSpPr>
          <p:nvPr>
            <p:ph type="title"/>
          </p:nvPr>
        </p:nvSpPr>
        <p:spPr>
          <a:xfrm>
            <a:off x="0" y="1"/>
            <a:ext cx="9144000" cy="729762"/>
          </a:xfrm>
          <a:prstGeom prst="rect">
            <a:avLst/>
          </a:prstGeom>
          <a:solidFill>
            <a:schemeClr val="accent1"/>
          </a:solidFill>
        </p:spPr>
        <p:txBody>
          <a:bodyPr spcFirstLastPara="1" wrap="square" lIns="91425" tIns="91425" rIns="91425" bIns="91425" anchor="b" anchorCtr="0">
            <a:noAutofit/>
          </a:bodyPr>
          <a:lstStyle/>
          <a:p>
            <a:pPr marL="180000" lvl="0" indent="0" algn="l" rtl="0">
              <a:spcBef>
                <a:spcPts val="0"/>
              </a:spcBef>
              <a:spcAft>
                <a:spcPts val="0"/>
              </a:spcAft>
              <a:buNone/>
            </a:pPr>
            <a:r>
              <a:rPr lang="en" dirty="0">
                <a:solidFill>
                  <a:srgbClr val="FFFFFF"/>
                </a:solidFill>
                <a:latin typeface="Arial"/>
                <a:ea typeface="Arial"/>
                <a:cs typeface="Arial"/>
                <a:sym typeface="Arial"/>
              </a:rPr>
              <a:t>Empathise</a:t>
            </a:r>
            <a:endParaRPr dirty="0">
              <a:solidFill>
                <a:srgbClr val="FFFFFF"/>
              </a:solidFill>
              <a:latin typeface="Arial"/>
              <a:ea typeface="Arial"/>
              <a:cs typeface="Arial"/>
              <a:sym typeface="Arial"/>
            </a:endParaRPr>
          </a:p>
        </p:txBody>
      </p:sp>
      <p:sp>
        <p:nvSpPr>
          <p:cNvPr id="179" name="Google Shape;179;p31"/>
          <p:cNvSpPr txBox="1">
            <a:spLocks noGrp="1"/>
          </p:cNvSpPr>
          <p:nvPr>
            <p:ph type="body" idx="1"/>
          </p:nvPr>
        </p:nvSpPr>
        <p:spPr>
          <a:xfrm>
            <a:off x="457200" y="1584025"/>
            <a:ext cx="5386500" cy="4983900"/>
          </a:xfrm>
          <a:prstGeom prst="rect">
            <a:avLst/>
          </a:prstGeom>
          <a:ln w="9525"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600"/>
              </a:spcBef>
              <a:spcAft>
                <a:spcPts val="0"/>
              </a:spcAft>
              <a:buNone/>
            </a:pPr>
            <a:endParaRPr sz="1800">
              <a:solidFill>
                <a:srgbClr val="000000"/>
              </a:solidFill>
            </a:endParaRPr>
          </a:p>
        </p:txBody>
      </p:sp>
      <p:sp>
        <p:nvSpPr>
          <p:cNvPr id="180" name="Google Shape;180;p31"/>
          <p:cNvSpPr txBox="1"/>
          <p:nvPr/>
        </p:nvSpPr>
        <p:spPr>
          <a:xfrm>
            <a:off x="463650" y="985225"/>
            <a:ext cx="8229600" cy="59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1"/>
                </a:solidFill>
              </a:rPr>
              <a:t>Learn about your audience for whom you are designing a solution, and identify all possible viewpoints of your issue. Who are my users, and what matters to them?</a:t>
            </a:r>
            <a:endParaRPr>
              <a:solidFill>
                <a:schemeClr val="accent1"/>
              </a:solidFill>
            </a:endParaRPr>
          </a:p>
          <a:p>
            <a:pPr marL="0" lvl="0" indent="0" algn="l" rtl="0">
              <a:spcBef>
                <a:spcPts val="0"/>
              </a:spcBef>
              <a:spcAft>
                <a:spcPts val="0"/>
              </a:spcAft>
              <a:buNone/>
            </a:pPr>
            <a:endParaRPr>
              <a:solidFill>
                <a:schemeClr val="accent1"/>
              </a:solidFill>
            </a:endParaRPr>
          </a:p>
        </p:txBody>
      </p:sp>
      <p:sp>
        <p:nvSpPr>
          <p:cNvPr id="181" name="Google Shape;181;p31"/>
          <p:cNvSpPr txBox="1"/>
          <p:nvPr/>
        </p:nvSpPr>
        <p:spPr>
          <a:xfrm>
            <a:off x="5943600" y="1574500"/>
            <a:ext cx="2743200" cy="4983900"/>
          </a:xfrm>
          <a:prstGeom prst="rect">
            <a:avLst/>
          </a:prstGeom>
          <a:noFill/>
          <a:ln w="9525" cap="flat" cmpd="sng">
            <a:solidFill>
              <a:schemeClr val="accent1"/>
            </a:solidFill>
            <a:prstDash val="dash"/>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666666"/>
                </a:solidFill>
              </a:rPr>
              <a:t>Research</a:t>
            </a:r>
            <a:endParaRPr>
              <a:solidFill>
                <a:srgbClr val="666666"/>
              </a:solidFill>
            </a:endParaRPr>
          </a:p>
          <a:p>
            <a:pPr marL="0" lvl="0" indent="0" algn="l" rtl="0">
              <a:spcBef>
                <a:spcPts val="0"/>
              </a:spcBef>
              <a:spcAft>
                <a:spcPts val="0"/>
              </a:spcAft>
              <a:buNone/>
            </a:pPr>
            <a:r>
              <a:rPr lang="en" i="1">
                <a:solidFill>
                  <a:srgbClr val="666666"/>
                </a:solidFill>
              </a:rPr>
              <a:t>Explore the topic:</a:t>
            </a:r>
            <a:endParaRPr i="1">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reading and reflection</a:t>
            </a:r>
            <a:endParaRPr>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observation</a:t>
            </a:r>
            <a:endParaRPr>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interaction</a:t>
            </a:r>
            <a:endParaRPr>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immersion in all perspectives and experiences</a:t>
            </a:r>
            <a:endParaRPr>
              <a:solidFill>
                <a:srgbClr val="666666"/>
              </a:solidFill>
            </a:endParaRPr>
          </a:p>
          <a:p>
            <a:pPr marL="0" lvl="0" indent="0" algn="l" rtl="0">
              <a:spcBef>
                <a:spcPts val="0"/>
              </a:spcBef>
              <a:spcAft>
                <a:spcPts val="0"/>
              </a:spcAft>
              <a:buNone/>
            </a:pPr>
            <a:r>
              <a:rPr lang="en" i="1">
                <a:solidFill>
                  <a:srgbClr val="666666"/>
                </a:solidFill>
              </a:rPr>
              <a:t>Identify:</a:t>
            </a:r>
            <a:endParaRPr i="1">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all possible viewpoints</a:t>
            </a:r>
            <a:endParaRPr>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subjects you can interview</a:t>
            </a:r>
            <a:endParaRPr>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questions you can ask</a:t>
            </a:r>
            <a:endParaRPr>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topics to explore</a:t>
            </a:r>
            <a:endParaRPr>
              <a:solidFill>
                <a:srgbClr val="666666"/>
              </a:solidFill>
            </a:endParaRPr>
          </a:p>
          <a:p>
            <a:pPr marL="457200" lvl="0" indent="-317500" algn="l" rtl="0">
              <a:spcBef>
                <a:spcPts val="0"/>
              </a:spcBef>
              <a:spcAft>
                <a:spcPts val="0"/>
              </a:spcAft>
              <a:buClr>
                <a:srgbClr val="666666"/>
              </a:buClr>
              <a:buSzPts val="1400"/>
              <a:buChar char="●"/>
            </a:pPr>
            <a:r>
              <a:rPr lang="en">
                <a:solidFill>
                  <a:srgbClr val="666666"/>
                </a:solidFill>
              </a:rPr>
              <a:t>background understanding needed</a:t>
            </a:r>
            <a:endParaRPr>
              <a:solidFill>
                <a:srgbClr val="666666"/>
              </a:solidFill>
            </a:endParaRPr>
          </a:p>
        </p:txBody>
      </p:sp>
      <p:pic>
        <p:nvPicPr>
          <p:cNvPr id="182" name="Google Shape;182;p31" descr="Screen Shot 2015-07-11 at 2.52.43 PM.png"/>
          <p:cNvPicPr preferRelativeResize="0"/>
          <p:nvPr/>
        </p:nvPicPr>
        <p:blipFill>
          <a:blip r:embed="rId3">
            <a:alphaModFix/>
          </a:blip>
          <a:stretch>
            <a:fillRect/>
          </a:stretch>
        </p:blipFill>
        <p:spPr>
          <a:xfrm>
            <a:off x="5993525" y="5235850"/>
            <a:ext cx="2656249" cy="12853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2"/>
          <p:cNvSpPr txBox="1">
            <a:spLocks noGrp="1"/>
          </p:cNvSpPr>
          <p:nvPr>
            <p:ph type="title"/>
          </p:nvPr>
        </p:nvSpPr>
        <p:spPr>
          <a:xfrm>
            <a:off x="0" y="0"/>
            <a:ext cx="9144000" cy="703385"/>
          </a:xfrm>
          <a:prstGeom prst="rect">
            <a:avLst/>
          </a:prstGeom>
          <a:solidFill>
            <a:srgbClr val="6AA84F"/>
          </a:solidFill>
        </p:spPr>
        <p:txBody>
          <a:bodyPr spcFirstLastPara="1" wrap="square" lIns="91425" tIns="91425" rIns="91425" bIns="91425" anchor="b" anchorCtr="0">
            <a:noAutofit/>
          </a:bodyPr>
          <a:lstStyle/>
          <a:p>
            <a:pPr marL="180000" lvl="0" indent="0" algn="l" rtl="0">
              <a:spcBef>
                <a:spcPts val="0"/>
              </a:spcBef>
              <a:spcAft>
                <a:spcPts val="0"/>
              </a:spcAft>
              <a:buNone/>
            </a:pPr>
            <a:r>
              <a:rPr lang="en" dirty="0">
                <a:solidFill>
                  <a:srgbClr val="FFFFFF"/>
                </a:solidFill>
                <a:latin typeface="Arial"/>
                <a:ea typeface="Arial"/>
                <a:cs typeface="Arial"/>
                <a:sym typeface="Arial"/>
              </a:rPr>
              <a:t>Define</a:t>
            </a:r>
            <a:endParaRPr dirty="0">
              <a:solidFill>
                <a:srgbClr val="FFFFFF"/>
              </a:solidFill>
              <a:latin typeface="Arial"/>
              <a:ea typeface="Arial"/>
              <a:cs typeface="Arial"/>
              <a:sym typeface="Arial"/>
            </a:endParaRPr>
          </a:p>
        </p:txBody>
      </p:sp>
      <p:sp>
        <p:nvSpPr>
          <p:cNvPr id="188" name="Google Shape;188;p32"/>
          <p:cNvSpPr txBox="1">
            <a:spLocks noGrp="1"/>
          </p:cNvSpPr>
          <p:nvPr>
            <p:ph type="body" idx="1"/>
          </p:nvPr>
        </p:nvSpPr>
        <p:spPr>
          <a:xfrm>
            <a:off x="457200" y="1584025"/>
            <a:ext cx="5406000" cy="4983900"/>
          </a:xfrm>
          <a:prstGeom prst="rect">
            <a:avLst/>
          </a:prstGeom>
          <a:ln w="9525" cap="flat" cmpd="sng">
            <a:solidFill>
              <a:srgbClr val="6AA84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600"/>
              </a:spcBef>
              <a:spcAft>
                <a:spcPts val="0"/>
              </a:spcAft>
              <a:buNone/>
            </a:pPr>
            <a:endParaRPr sz="1800">
              <a:solidFill>
                <a:srgbClr val="000000"/>
              </a:solidFill>
            </a:endParaRPr>
          </a:p>
        </p:txBody>
      </p:sp>
      <p:sp>
        <p:nvSpPr>
          <p:cNvPr id="189" name="Google Shape;189;p32"/>
          <p:cNvSpPr txBox="1"/>
          <p:nvPr/>
        </p:nvSpPr>
        <p:spPr>
          <a:xfrm>
            <a:off x="463650" y="985225"/>
            <a:ext cx="8229600" cy="59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6AA84F"/>
                </a:solidFill>
              </a:rPr>
              <a:t>Take a broad view, then narrow the lens of your search to bring clarity and focus to the problem. What needs to be solved? Who needs to hear about it? What point of view are you addressing?</a:t>
            </a:r>
            <a:endParaRPr>
              <a:solidFill>
                <a:srgbClr val="6AA84F"/>
              </a:solidFill>
            </a:endParaRPr>
          </a:p>
          <a:p>
            <a:pPr marL="0" lvl="0" indent="0" algn="l" rtl="0">
              <a:spcBef>
                <a:spcPts val="0"/>
              </a:spcBef>
              <a:spcAft>
                <a:spcPts val="0"/>
              </a:spcAft>
              <a:buNone/>
            </a:pPr>
            <a:endParaRPr>
              <a:solidFill>
                <a:schemeClr val="accent1"/>
              </a:solidFill>
            </a:endParaRPr>
          </a:p>
        </p:txBody>
      </p:sp>
      <p:sp>
        <p:nvSpPr>
          <p:cNvPr id="190" name="Google Shape;190;p32"/>
          <p:cNvSpPr txBox="1"/>
          <p:nvPr/>
        </p:nvSpPr>
        <p:spPr>
          <a:xfrm>
            <a:off x="5943600" y="1574500"/>
            <a:ext cx="2743200" cy="4983900"/>
          </a:xfrm>
          <a:prstGeom prst="rect">
            <a:avLst/>
          </a:prstGeom>
          <a:noFill/>
          <a:ln w="9525" cap="flat" cmpd="sng">
            <a:solidFill>
              <a:srgbClr val="6AA84F"/>
            </a:solidFill>
            <a:prstDash val="dash"/>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rgbClr val="666666"/>
                </a:solidFill>
              </a:rPr>
              <a:t>Needs Statement</a:t>
            </a:r>
            <a:endParaRPr b="1">
              <a:solidFill>
                <a:srgbClr val="666666"/>
              </a:solidFill>
            </a:endParaRPr>
          </a:p>
          <a:p>
            <a:pPr marL="0" lvl="0" indent="0" algn="l" rtl="0">
              <a:spcBef>
                <a:spcPts val="0"/>
              </a:spcBef>
              <a:spcAft>
                <a:spcPts val="0"/>
              </a:spcAft>
              <a:buNone/>
            </a:pPr>
            <a:endParaRPr i="1">
              <a:solidFill>
                <a:srgbClr val="666666"/>
              </a:solidFill>
            </a:endParaRPr>
          </a:p>
          <a:p>
            <a:pPr marL="0" lvl="0" indent="0" algn="l" rtl="0">
              <a:spcBef>
                <a:spcPts val="0"/>
              </a:spcBef>
              <a:spcAft>
                <a:spcPts val="0"/>
              </a:spcAft>
              <a:buNone/>
            </a:pPr>
            <a:r>
              <a:rPr lang="en" i="1">
                <a:solidFill>
                  <a:srgbClr val="666666"/>
                </a:solidFill>
              </a:rPr>
              <a:t>Create a needs statement or point of view that will drive your actions.</a:t>
            </a:r>
            <a:endParaRPr i="1">
              <a:solidFill>
                <a:srgbClr val="666666"/>
              </a:solidFill>
            </a:endParaRPr>
          </a:p>
          <a:p>
            <a:pPr marL="0" lvl="0" indent="0" algn="l" rtl="0">
              <a:spcBef>
                <a:spcPts val="0"/>
              </a:spcBef>
              <a:spcAft>
                <a:spcPts val="0"/>
              </a:spcAft>
              <a:buNone/>
            </a:pPr>
            <a:endParaRPr i="1">
              <a:solidFill>
                <a:srgbClr val="666666"/>
              </a:solidFill>
            </a:endParaRPr>
          </a:p>
          <a:p>
            <a:pPr marL="0" lvl="0" indent="0" algn="l" rtl="0">
              <a:spcBef>
                <a:spcPts val="0"/>
              </a:spcBef>
              <a:spcAft>
                <a:spcPts val="0"/>
              </a:spcAft>
              <a:buNone/>
            </a:pPr>
            <a:endParaRPr>
              <a:solidFill>
                <a:srgbClr val="666666"/>
              </a:solidFill>
            </a:endParaRPr>
          </a:p>
          <a:p>
            <a:pPr marL="0" lvl="0" indent="0" algn="l" rtl="0">
              <a:spcBef>
                <a:spcPts val="0"/>
              </a:spcBef>
              <a:spcAft>
                <a:spcPts val="0"/>
              </a:spcAft>
              <a:buNone/>
            </a:pPr>
            <a:endParaRPr b="1">
              <a:solidFill>
                <a:srgbClr val="666666"/>
              </a:solidFill>
            </a:endParaRPr>
          </a:p>
        </p:txBody>
      </p:sp>
      <p:pic>
        <p:nvPicPr>
          <p:cNvPr id="191" name="Google Shape;191;p32" descr="Screen Shot 2015-07-11 at 2.52.43 PM.png"/>
          <p:cNvPicPr preferRelativeResize="0"/>
          <p:nvPr/>
        </p:nvPicPr>
        <p:blipFill>
          <a:blip r:embed="rId3">
            <a:alphaModFix/>
          </a:blip>
          <a:stretch>
            <a:fillRect/>
          </a:stretch>
        </p:blipFill>
        <p:spPr>
          <a:xfrm>
            <a:off x="5993525" y="5235850"/>
            <a:ext cx="2656249" cy="12853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3"/>
          <p:cNvSpPr txBox="1">
            <a:spLocks noGrp="1"/>
          </p:cNvSpPr>
          <p:nvPr>
            <p:ph type="title"/>
          </p:nvPr>
        </p:nvSpPr>
        <p:spPr>
          <a:xfrm>
            <a:off x="0" y="1"/>
            <a:ext cx="9144000" cy="685800"/>
          </a:xfrm>
          <a:prstGeom prst="rect">
            <a:avLst/>
          </a:prstGeom>
          <a:solidFill>
            <a:srgbClr val="E69138"/>
          </a:solidFill>
        </p:spPr>
        <p:txBody>
          <a:bodyPr spcFirstLastPara="1" wrap="square" lIns="91425" tIns="91425" rIns="91425" bIns="91425" anchor="b" anchorCtr="0">
            <a:noAutofit/>
          </a:bodyPr>
          <a:lstStyle/>
          <a:p>
            <a:pPr marL="180000" lvl="0" indent="0" algn="l" rtl="0">
              <a:spcBef>
                <a:spcPts val="0"/>
              </a:spcBef>
              <a:spcAft>
                <a:spcPts val="0"/>
              </a:spcAft>
              <a:buNone/>
            </a:pPr>
            <a:r>
              <a:rPr lang="en" dirty="0">
                <a:solidFill>
                  <a:srgbClr val="FFFFFF"/>
                </a:solidFill>
                <a:latin typeface="Arial"/>
                <a:ea typeface="Arial"/>
                <a:cs typeface="Arial"/>
                <a:sym typeface="Arial"/>
              </a:rPr>
              <a:t>Ideate</a:t>
            </a:r>
            <a:endParaRPr dirty="0">
              <a:solidFill>
                <a:srgbClr val="FFFFFF"/>
              </a:solidFill>
              <a:latin typeface="Arial"/>
              <a:ea typeface="Arial"/>
              <a:cs typeface="Arial"/>
              <a:sym typeface="Arial"/>
            </a:endParaRPr>
          </a:p>
        </p:txBody>
      </p:sp>
      <p:sp>
        <p:nvSpPr>
          <p:cNvPr id="197" name="Google Shape;197;p33"/>
          <p:cNvSpPr txBox="1">
            <a:spLocks noGrp="1"/>
          </p:cNvSpPr>
          <p:nvPr>
            <p:ph type="body" idx="1"/>
          </p:nvPr>
        </p:nvSpPr>
        <p:spPr>
          <a:xfrm>
            <a:off x="457200" y="1584025"/>
            <a:ext cx="5406000" cy="4983900"/>
          </a:xfrm>
          <a:prstGeom prst="rect">
            <a:avLst/>
          </a:prstGeom>
          <a:ln w="9525" cap="flat" cmpd="sng">
            <a:solidFill>
              <a:srgbClr val="E69138"/>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600"/>
              </a:spcBef>
              <a:spcAft>
                <a:spcPts val="0"/>
              </a:spcAft>
              <a:buNone/>
            </a:pPr>
            <a:endParaRPr sz="1800">
              <a:solidFill>
                <a:srgbClr val="000000"/>
              </a:solidFill>
            </a:endParaRPr>
          </a:p>
        </p:txBody>
      </p:sp>
      <p:sp>
        <p:nvSpPr>
          <p:cNvPr id="198" name="Google Shape;198;p33"/>
          <p:cNvSpPr txBox="1"/>
          <p:nvPr/>
        </p:nvSpPr>
        <p:spPr>
          <a:xfrm>
            <a:off x="463650" y="985225"/>
            <a:ext cx="8229600" cy="59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E69138"/>
                </a:solidFill>
              </a:rPr>
              <a:t>Brainstorm ideas. Suspend judgment; think of the possible and the impossible, no idea is too far-fetched and no one’s ideas are rejected. Be creative and have fun; the more ideas the better!</a:t>
            </a:r>
            <a:endParaRPr>
              <a:solidFill>
                <a:srgbClr val="E69138"/>
              </a:solidFill>
            </a:endParaRPr>
          </a:p>
          <a:p>
            <a:pPr marL="0" lvl="0" indent="0" algn="l" rtl="0">
              <a:spcBef>
                <a:spcPts val="0"/>
              </a:spcBef>
              <a:spcAft>
                <a:spcPts val="0"/>
              </a:spcAft>
              <a:buNone/>
            </a:pPr>
            <a:endParaRPr>
              <a:solidFill>
                <a:schemeClr val="accent1"/>
              </a:solidFill>
            </a:endParaRPr>
          </a:p>
        </p:txBody>
      </p:sp>
      <p:sp>
        <p:nvSpPr>
          <p:cNvPr id="199" name="Google Shape;199;p33"/>
          <p:cNvSpPr txBox="1"/>
          <p:nvPr/>
        </p:nvSpPr>
        <p:spPr>
          <a:xfrm>
            <a:off x="5943600" y="1574500"/>
            <a:ext cx="2743200" cy="4983900"/>
          </a:xfrm>
          <a:prstGeom prst="rect">
            <a:avLst/>
          </a:prstGeom>
          <a:noFill/>
          <a:ln w="9525" cap="flat" cmpd="sng">
            <a:solidFill>
              <a:srgbClr val="E69138"/>
            </a:solidFill>
            <a:prstDash val="dash"/>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200" b="1">
                <a:solidFill>
                  <a:srgbClr val="666666"/>
                </a:solidFill>
              </a:rPr>
              <a:t>Brainstorm Effectively</a:t>
            </a:r>
            <a:endParaRPr sz="1200" b="1">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Assign a moderator</a:t>
            </a:r>
            <a:r>
              <a:rPr lang="en" sz="1200">
                <a:solidFill>
                  <a:srgbClr val="666666"/>
                </a:solidFill>
              </a:rPr>
              <a:t> - have someone to keep you on track.</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Define goals - </a:t>
            </a:r>
            <a:r>
              <a:rPr lang="en" sz="1200">
                <a:solidFill>
                  <a:srgbClr val="666666"/>
                </a:solidFill>
              </a:rPr>
              <a:t>have a purpose for your session</a:t>
            </a:r>
            <a:endParaRPr sz="1200" b="1">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Set a time limit - </a:t>
            </a:r>
            <a:r>
              <a:rPr lang="en" sz="1200">
                <a:solidFill>
                  <a:srgbClr val="666666"/>
                </a:solidFill>
              </a:rPr>
              <a:t>stick to the plan!</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Visualize it - </a:t>
            </a:r>
            <a:r>
              <a:rPr lang="en" sz="1200">
                <a:solidFill>
                  <a:srgbClr val="666666"/>
                </a:solidFill>
              </a:rPr>
              <a:t>write down everything</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Don’t judge - </a:t>
            </a:r>
            <a:r>
              <a:rPr lang="en" sz="1200">
                <a:solidFill>
                  <a:srgbClr val="666666"/>
                </a:solidFill>
              </a:rPr>
              <a:t>Embrace the ridiculous!</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Combine and create</a:t>
            </a:r>
            <a:r>
              <a:rPr lang="en" sz="1200">
                <a:solidFill>
                  <a:srgbClr val="666666"/>
                </a:solidFill>
              </a:rPr>
              <a:t> - look for ways to fit together</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Play devil’s advocate - </a:t>
            </a:r>
            <a:r>
              <a:rPr lang="en" sz="1200">
                <a:solidFill>
                  <a:srgbClr val="666666"/>
                </a:solidFill>
              </a:rPr>
              <a:t>consider alternatives of the obvious</a:t>
            </a:r>
            <a:endParaRPr sz="1200">
              <a:solidFill>
                <a:srgbClr val="666666"/>
              </a:solidFill>
            </a:endParaRPr>
          </a:p>
          <a:p>
            <a:pPr marL="457200" lvl="0" indent="-304800" algn="l" rtl="0">
              <a:spcBef>
                <a:spcPts val="0"/>
              </a:spcBef>
              <a:spcAft>
                <a:spcPts val="0"/>
              </a:spcAft>
              <a:buClr>
                <a:srgbClr val="666666"/>
              </a:buClr>
              <a:buSzPts val="1200"/>
              <a:buChar char="●"/>
            </a:pPr>
            <a:r>
              <a:rPr lang="en" sz="1200">
                <a:solidFill>
                  <a:srgbClr val="666666"/>
                </a:solidFill>
              </a:rPr>
              <a:t>Vote for the best idea.</a:t>
            </a:r>
            <a:endParaRPr sz="1200">
              <a:solidFill>
                <a:srgbClr val="666666"/>
              </a:solidFill>
            </a:endParaRPr>
          </a:p>
        </p:txBody>
      </p:sp>
      <p:pic>
        <p:nvPicPr>
          <p:cNvPr id="200" name="Google Shape;200;p33" descr="Screen Shot 2015-07-11 at 2.52.43 PM.png"/>
          <p:cNvPicPr preferRelativeResize="0"/>
          <p:nvPr/>
        </p:nvPicPr>
        <p:blipFill>
          <a:blip r:embed="rId3">
            <a:alphaModFix/>
          </a:blip>
          <a:stretch>
            <a:fillRect/>
          </a:stretch>
        </p:blipFill>
        <p:spPr>
          <a:xfrm>
            <a:off x="5993525" y="5235850"/>
            <a:ext cx="2656249" cy="12853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4"/>
          <p:cNvSpPr txBox="1">
            <a:spLocks noGrp="1"/>
          </p:cNvSpPr>
          <p:nvPr>
            <p:ph type="title"/>
          </p:nvPr>
        </p:nvSpPr>
        <p:spPr>
          <a:xfrm>
            <a:off x="0" y="1"/>
            <a:ext cx="9144000" cy="694592"/>
          </a:xfrm>
          <a:prstGeom prst="rect">
            <a:avLst/>
          </a:prstGeom>
          <a:solidFill>
            <a:srgbClr val="B45F06"/>
          </a:solidFill>
        </p:spPr>
        <p:txBody>
          <a:bodyPr spcFirstLastPara="1" wrap="square" lIns="91425" tIns="91425" rIns="91425" bIns="91425" anchor="b" anchorCtr="0">
            <a:noAutofit/>
          </a:bodyPr>
          <a:lstStyle/>
          <a:p>
            <a:pPr marL="180000" lvl="0" indent="0" algn="l" rtl="0">
              <a:spcBef>
                <a:spcPts val="0"/>
              </a:spcBef>
              <a:spcAft>
                <a:spcPts val="0"/>
              </a:spcAft>
              <a:buNone/>
            </a:pPr>
            <a:r>
              <a:rPr lang="en" dirty="0">
                <a:solidFill>
                  <a:srgbClr val="FFFFFF"/>
                </a:solidFill>
                <a:latin typeface="Arial"/>
                <a:ea typeface="Arial"/>
                <a:cs typeface="Arial"/>
                <a:sym typeface="Arial"/>
              </a:rPr>
              <a:t>Prototype</a:t>
            </a:r>
            <a:endParaRPr dirty="0">
              <a:solidFill>
                <a:srgbClr val="FFFFFF"/>
              </a:solidFill>
              <a:latin typeface="Arial"/>
              <a:ea typeface="Arial"/>
              <a:cs typeface="Arial"/>
              <a:sym typeface="Arial"/>
            </a:endParaRPr>
          </a:p>
        </p:txBody>
      </p:sp>
      <p:sp>
        <p:nvSpPr>
          <p:cNvPr id="206" name="Google Shape;206;p34"/>
          <p:cNvSpPr txBox="1">
            <a:spLocks noGrp="1"/>
          </p:cNvSpPr>
          <p:nvPr>
            <p:ph type="body" idx="1"/>
          </p:nvPr>
        </p:nvSpPr>
        <p:spPr>
          <a:xfrm>
            <a:off x="457200" y="1584025"/>
            <a:ext cx="5406000" cy="4983900"/>
          </a:xfrm>
          <a:prstGeom prst="rect">
            <a:avLst/>
          </a:prstGeom>
          <a:ln w="9525" cap="flat" cmpd="sng">
            <a:solidFill>
              <a:srgbClr val="B45F0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600"/>
              </a:spcBef>
              <a:spcAft>
                <a:spcPts val="0"/>
              </a:spcAft>
              <a:buNone/>
            </a:pPr>
            <a:endParaRPr sz="1800">
              <a:solidFill>
                <a:srgbClr val="000000"/>
              </a:solidFill>
            </a:endParaRPr>
          </a:p>
        </p:txBody>
      </p:sp>
      <p:sp>
        <p:nvSpPr>
          <p:cNvPr id="207" name="Google Shape;207;p34"/>
          <p:cNvSpPr txBox="1"/>
          <p:nvPr/>
        </p:nvSpPr>
        <p:spPr>
          <a:xfrm>
            <a:off x="463650" y="985225"/>
            <a:ext cx="8229600" cy="59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B45F06"/>
                </a:solidFill>
              </a:rPr>
              <a:t>Here is where you create a product. This could be a model you build, a detailed diagram or plan, a letter, a process, an art piece, a story, a role-play … whatever brings form to your ideas. </a:t>
            </a:r>
            <a:endParaRPr>
              <a:solidFill>
                <a:srgbClr val="B45F06"/>
              </a:solidFill>
            </a:endParaRPr>
          </a:p>
          <a:p>
            <a:pPr marL="0" lvl="0" indent="0" algn="l" rtl="0">
              <a:spcBef>
                <a:spcPts val="0"/>
              </a:spcBef>
              <a:spcAft>
                <a:spcPts val="0"/>
              </a:spcAft>
              <a:buNone/>
            </a:pPr>
            <a:endParaRPr>
              <a:solidFill>
                <a:schemeClr val="accent1"/>
              </a:solidFill>
            </a:endParaRPr>
          </a:p>
        </p:txBody>
      </p:sp>
      <p:sp>
        <p:nvSpPr>
          <p:cNvPr id="208" name="Google Shape;208;p34"/>
          <p:cNvSpPr txBox="1"/>
          <p:nvPr/>
        </p:nvSpPr>
        <p:spPr>
          <a:xfrm>
            <a:off x="5943600" y="1574500"/>
            <a:ext cx="2743200" cy="4983900"/>
          </a:xfrm>
          <a:prstGeom prst="rect">
            <a:avLst/>
          </a:prstGeom>
          <a:noFill/>
          <a:ln w="9525" cap="flat" cmpd="sng">
            <a:solidFill>
              <a:srgbClr val="B45F06"/>
            </a:solidFill>
            <a:prstDash val="dash"/>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200" b="1">
                <a:solidFill>
                  <a:srgbClr val="666666"/>
                </a:solidFill>
              </a:rPr>
              <a:t>How to Prototype</a:t>
            </a:r>
            <a:endParaRPr sz="1200" b="1">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Just Start!</a:t>
            </a:r>
            <a:r>
              <a:rPr lang="en" sz="1200">
                <a:solidFill>
                  <a:srgbClr val="666666"/>
                </a:solidFill>
              </a:rPr>
              <a:t> - Pick up some kind of material and just start building, doing, writing, sketching, or making!</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Build with the user in mind</a:t>
            </a:r>
            <a:r>
              <a:rPr lang="en" sz="1200">
                <a:solidFill>
                  <a:srgbClr val="666666"/>
                </a:solidFill>
              </a:rPr>
              <a:t> - Are you meeting the true needs of the users, based on empathy, and how?</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Create a “to do” list</a:t>
            </a:r>
            <a:r>
              <a:rPr lang="en" sz="1200">
                <a:solidFill>
                  <a:srgbClr val="666666"/>
                </a:solidFill>
              </a:rPr>
              <a:t> - Help every team member contribute and stay on task.</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Never give up</a:t>
            </a:r>
            <a:r>
              <a:rPr lang="en" sz="1200">
                <a:solidFill>
                  <a:srgbClr val="666666"/>
                </a:solidFill>
              </a:rPr>
              <a:t> - Push through and do not give up, even if you get stuck. If necessary, go back and IDEATE some more!</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Think outside the box</a:t>
            </a:r>
            <a:r>
              <a:rPr lang="en" sz="1200">
                <a:solidFill>
                  <a:srgbClr val="666666"/>
                </a:solidFill>
              </a:rPr>
              <a:t> - Look for non-traditional ways to do something. </a:t>
            </a:r>
            <a:endParaRPr sz="1200">
              <a:solidFill>
                <a:srgbClr val="666666"/>
              </a:solidFill>
            </a:endParaRPr>
          </a:p>
        </p:txBody>
      </p:sp>
      <p:pic>
        <p:nvPicPr>
          <p:cNvPr id="209" name="Google Shape;209;p34" descr="Screen Shot 2015-07-11 at 2.52.43 PM.png"/>
          <p:cNvPicPr preferRelativeResize="0"/>
          <p:nvPr/>
        </p:nvPicPr>
        <p:blipFill>
          <a:blip r:embed="rId3">
            <a:alphaModFix/>
          </a:blip>
          <a:stretch>
            <a:fillRect/>
          </a:stretch>
        </p:blipFill>
        <p:spPr>
          <a:xfrm>
            <a:off x="5993525" y="5235850"/>
            <a:ext cx="2656249" cy="12853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5"/>
          <p:cNvSpPr txBox="1">
            <a:spLocks noGrp="1"/>
          </p:cNvSpPr>
          <p:nvPr>
            <p:ph type="title"/>
          </p:nvPr>
        </p:nvSpPr>
        <p:spPr>
          <a:xfrm>
            <a:off x="0" y="0"/>
            <a:ext cx="9144000" cy="703385"/>
          </a:xfrm>
          <a:prstGeom prst="rect">
            <a:avLst/>
          </a:prstGeom>
          <a:solidFill>
            <a:schemeClr val="accent6"/>
          </a:solidFill>
        </p:spPr>
        <p:txBody>
          <a:bodyPr spcFirstLastPara="1" wrap="square" lIns="91425" tIns="91425" rIns="91425" bIns="91425" anchor="b" anchorCtr="0">
            <a:noAutofit/>
          </a:bodyPr>
          <a:lstStyle/>
          <a:p>
            <a:pPr marL="180000" lvl="0" indent="0" algn="l" rtl="0">
              <a:spcBef>
                <a:spcPts val="0"/>
              </a:spcBef>
              <a:spcAft>
                <a:spcPts val="0"/>
              </a:spcAft>
              <a:buNone/>
            </a:pPr>
            <a:r>
              <a:rPr lang="en" dirty="0">
                <a:solidFill>
                  <a:srgbClr val="FFFFFF"/>
                </a:solidFill>
                <a:latin typeface="Arial"/>
                <a:ea typeface="Arial"/>
                <a:cs typeface="Arial"/>
                <a:sym typeface="Arial"/>
              </a:rPr>
              <a:t>Test and Evolve</a:t>
            </a:r>
            <a:endParaRPr dirty="0">
              <a:solidFill>
                <a:srgbClr val="FFFFFF"/>
              </a:solidFill>
              <a:latin typeface="Arial"/>
              <a:ea typeface="Arial"/>
              <a:cs typeface="Arial"/>
              <a:sym typeface="Arial"/>
            </a:endParaRPr>
          </a:p>
        </p:txBody>
      </p:sp>
      <p:sp>
        <p:nvSpPr>
          <p:cNvPr id="215" name="Google Shape;215;p35"/>
          <p:cNvSpPr txBox="1">
            <a:spLocks noGrp="1"/>
          </p:cNvSpPr>
          <p:nvPr>
            <p:ph type="body" idx="1"/>
          </p:nvPr>
        </p:nvSpPr>
        <p:spPr>
          <a:xfrm>
            <a:off x="457200" y="1584025"/>
            <a:ext cx="5406000" cy="4983900"/>
          </a:xfrm>
          <a:prstGeom prst="rect">
            <a:avLst/>
          </a:prstGeom>
          <a:ln w="9525" cap="flat" cmpd="sng">
            <a:solidFill>
              <a:schemeClr val="accent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600"/>
              </a:spcBef>
              <a:spcAft>
                <a:spcPts val="0"/>
              </a:spcAft>
              <a:buNone/>
            </a:pPr>
            <a:endParaRPr sz="1800">
              <a:solidFill>
                <a:srgbClr val="000000"/>
              </a:solidFill>
            </a:endParaRPr>
          </a:p>
        </p:txBody>
      </p:sp>
      <p:sp>
        <p:nvSpPr>
          <p:cNvPr id="216" name="Google Shape;216;p35"/>
          <p:cNvSpPr txBox="1"/>
          <p:nvPr/>
        </p:nvSpPr>
        <p:spPr>
          <a:xfrm>
            <a:off x="463650" y="985225"/>
            <a:ext cx="8229600" cy="59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6"/>
                </a:solidFill>
              </a:rPr>
              <a:t>Here you see if your prototype satisfies the users’ needs, and if not, what changes need to be made. Testing is about making things better; “failure” is really just an opportunity for more growth!</a:t>
            </a:r>
            <a:endParaRPr>
              <a:solidFill>
                <a:schemeClr val="accent6"/>
              </a:solidFill>
            </a:endParaRPr>
          </a:p>
          <a:p>
            <a:pPr marL="0" lvl="0" indent="0" algn="l" rtl="0">
              <a:spcBef>
                <a:spcPts val="0"/>
              </a:spcBef>
              <a:spcAft>
                <a:spcPts val="0"/>
              </a:spcAft>
              <a:buNone/>
            </a:pPr>
            <a:endParaRPr>
              <a:solidFill>
                <a:schemeClr val="accent1"/>
              </a:solidFill>
            </a:endParaRPr>
          </a:p>
        </p:txBody>
      </p:sp>
      <p:sp>
        <p:nvSpPr>
          <p:cNvPr id="217" name="Google Shape;217;p35"/>
          <p:cNvSpPr txBox="1"/>
          <p:nvPr/>
        </p:nvSpPr>
        <p:spPr>
          <a:xfrm>
            <a:off x="5943600" y="1574500"/>
            <a:ext cx="2743200" cy="4983900"/>
          </a:xfrm>
          <a:prstGeom prst="rect">
            <a:avLst/>
          </a:prstGeom>
          <a:noFill/>
          <a:ln w="9525" cap="flat" cmpd="sng">
            <a:solidFill>
              <a:schemeClr val="accent6"/>
            </a:solidFill>
            <a:prstDash val="dash"/>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200" b="1">
                <a:solidFill>
                  <a:srgbClr val="666666"/>
                </a:solidFill>
              </a:rPr>
              <a:t>How to Test Your Prototype</a:t>
            </a:r>
            <a:endParaRPr sz="1200" b="1">
              <a:solidFill>
                <a:srgbClr val="666666"/>
              </a:solidFill>
            </a:endParaRPr>
          </a:p>
          <a:p>
            <a:pPr marL="0" lvl="0" indent="0" algn="ctr" rtl="0">
              <a:spcBef>
                <a:spcPts val="0"/>
              </a:spcBef>
              <a:spcAft>
                <a:spcPts val="0"/>
              </a:spcAft>
              <a:buNone/>
            </a:pPr>
            <a:endParaRPr sz="1200" b="1">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Show Don’t Tell</a:t>
            </a:r>
            <a:r>
              <a:rPr lang="en" sz="1200">
                <a:solidFill>
                  <a:srgbClr val="666666"/>
                </a:solidFill>
              </a:rPr>
              <a:t> - Put it in the hands of others and have them experience it (historical simulations, character experiences, products)</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Watch and Learn</a:t>
            </a:r>
            <a:r>
              <a:rPr lang="en" sz="1200">
                <a:solidFill>
                  <a:srgbClr val="666666"/>
                </a:solidFill>
              </a:rPr>
              <a:t> - Watch reactions and note responses to grow your prototype.</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Ideate and Prototype Again - </a:t>
            </a:r>
            <a:r>
              <a:rPr lang="en" sz="1200">
                <a:solidFill>
                  <a:srgbClr val="666666"/>
                </a:solidFill>
              </a:rPr>
              <a:t>if things don’t work the first time, take the opportunity to learn and improve your ideas.</a:t>
            </a:r>
            <a:endParaRPr sz="1200">
              <a:solidFill>
                <a:srgbClr val="666666"/>
              </a:solidFill>
            </a:endParaRPr>
          </a:p>
          <a:p>
            <a:pPr marL="457200" lvl="0" indent="-304800" algn="l" rtl="0">
              <a:spcBef>
                <a:spcPts val="0"/>
              </a:spcBef>
              <a:spcAft>
                <a:spcPts val="0"/>
              </a:spcAft>
              <a:buClr>
                <a:srgbClr val="666666"/>
              </a:buClr>
              <a:buSzPts val="1200"/>
              <a:buChar char="●"/>
            </a:pPr>
            <a:r>
              <a:rPr lang="en" sz="1200" i="1">
                <a:solidFill>
                  <a:srgbClr val="666666"/>
                </a:solidFill>
              </a:rPr>
              <a:t>Be Qualitative and Quantitative - </a:t>
            </a:r>
            <a:r>
              <a:rPr lang="en" sz="1200">
                <a:solidFill>
                  <a:srgbClr val="666666"/>
                </a:solidFill>
              </a:rPr>
              <a:t>Consider different measures of effectiveness; consider the context of the test and needs of the user. </a:t>
            </a:r>
            <a:endParaRPr sz="1200">
              <a:solidFill>
                <a:srgbClr val="666666"/>
              </a:solidFill>
            </a:endParaRPr>
          </a:p>
        </p:txBody>
      </p:sp>
      <p:pic>
        <p:nvPicPr>
          <p:cNvPr id="218" name="Google Shape;218;p35" descr="Screen Shot 2015-07-11 at 2.52.43 PM.png"/>
          <p:cNvPicPr preferRelativeResize="0"/>
          <p:nvPr/>
        </p:nvPicPr>
        <p:blipFill>
          <a:blip r:embed="rId3">
            <a:alphaModFix/>
          </a:blip>
          <a:stretch>
            <a:fillRect/>
          </a:stretch>
        </p:blipFill>
        <p:spPr>
          <a:xfrm>
            <a:off x="5993525" y="5235850"/>
            <a:ext cx="2656249" cy="12853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36"/>
          <p:cNvSpPr txBox="1">
            <a:spLocks noGrp="1"/>
          </p:cNvSpPr>
          <p:nvPr>
            <p:ph type="title"/>
          </p:nvPr>
        </p:nvSpPr>
        <p:spPr>
          <a:xfrm>
            <a:off x="0" y="1"/>
            <a:ext cx="9144000" cy="685800"/>
          </a:xfrm>
          <a:prstGeom prst="rect">
            <a:avLst/>
          </a:prstGeom>
          <a:solidFill>
            <a:schemeClr val="accent4"/>
          </a:solidFill>
        </p:spPr>
        <p:txBody>
          <a:bodyPr spcFirstLastPara="1" wrap="square" lIns="91425" tIns="91425" rIns="91425" bIns="91425" anchor="b" anchorCtr="0">
            <a:noAutofit/>
          </a:bodyPr>
          <a:lstStyle/>
          <a:p>
            <a:pPr marL="180000" lvl="0" indent="0" algn="l" rtl="0">
              <a:spcBef>
                <a:spcPts val="0"/>
              </a:spcBef>
              <a:spcAft>
                <a:spcPts val="0"/>
              </a:spcAft>
              <a:buNone/>
            </a:pPr>
            <a:r>
              <a:rPr lang="en" dirty="0">
                <a:solidFill>
                  <a:srgbClr val="FFFFFF"/>
                </a:solidFill>
                <a:latin typeface="Arial"/>
                <a:ea typeface="Arial"/>
                <a:cs typeface="Arial"/>
                <a:sym typeface="Arial"/>
              </a:rPr>
              <a:t>Reflect</a:t>
            </a:r>
            <a:endParaRPr dirty="0">
              <a:solidFill>
                <a:srgbClr val="FFFFFF"/>
              </a:solidFill>
              <a:latin typeface="Arial"/>
              <a:ea typeface="Arial"/>
              <a:cs typeface="Arial"/>
              <a:sym typeface="Arial"/>
            </a:endParaRPr>
          </a:p>
        </p:txBody>
      </p:sp>
      <p:sp>
        <p:nvSpPr>
          <p:cNvPr id="224" name="Google Shape;224;p36"/>
          <p:cNvSpPr txBox="1">
            <a:spLocks noGrp="1"/>
          </p:cNvSpPr>
          <p:nvPr>
            <p:ph type="body" idx="1"/>
          </p:nvPr>
        </p:nvSpPr>
        <p:spPr>
          <a:xfrm>
            <a:off x="457200" y="1584025"/>
            <a:ext cx="5406000" cy="4983900"/>
          </a:xfrm>
          <a:prstGeom prst="rect">
            <a:avLst/>
          </a:prstGeom>
          <a:ln w="9525" cap="flat" cmpd="sng">
            <a:solidFill>
              <a:schemeClr val="accent4"/>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600"/>
              </a:spcBef>
              <a:spcAft>
                <a:spcPts val="0"/>
              </a:spcAft>
              <a:buNone/>
            </a:pPr>
            <a:endParaRPr sz="1800">
              <a:solidFill>
                <a:srgbClr val="000000"/>
              </a:solidFill>
            </a:endParaRPr>
          </a:p>
        </p:txBody>
      </p:sp>
      <p:sp>
        <p:nvSpPr>
          <p:cNvPr id="225" name="Google Shape;225;p36"/>
          <p:cNvSpPr txBox="1"/>
          <p:nvPr/>
        </p:nvSpPr>
        <p:spPr>
          <a:xfrm>
            <a:off x="463650" y="985225"/>
            <a:ext cx="8229600" cy="59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4"/>
                </a:solidFill>
              </a:rPr>
              <a:t>The most important learning of any inquiry comes in the reflection. What did you learn? Consider the process as well as the product as you reflect on your learning and prepare for future inquiries. </a:t>
            </a:r>
            <a:endParaRPr>
              <a:solidFill>
                <a:schemeClr val="accent4"/>
              </a:solidFill>
            </a:endParaRPr>
          </a:p>
          <a:p>
            <a:pPr marL="0" lvl="0" indent="0" algn="l" rtl="0">
              <a:spcBef>
                <a:spcPts val="0"/>
              </a:spcBef>
              <a:spcAft>
                <a:spcPts val="0"/>
              </a:spcAft>
              <a:buNone/>
            </a:pPr>
            <a:endParaRPr>
              <a:solidFill>
                <a:schemeClr val="accent1"/>
              </a:solidFill>
            </a:endParaRPr>
          </a:p>
        </p:txBody>
      </p:sp>
      <p:sp>
        <p:nvSpPr>
          <p:cNvPr id="226" name="Google Shape;226;p36"/>
          <p:cNvSpPr txBox="1"/>
          <p:nvPr/>
        </p:nvSpPr>
        <p:spPr>
          <a:xfrm>
            <a:off x="5943600" y="1574500"/>
            <a:ext cx="2743200" cy="4983900"/>
          </a:xfrm>
          <a:prstGeom prst="rect">
            <a:avLst/>
          </a:prstGeom>
          <a:noFill/>
          <a:ln w="9525" cap="flat" cmpd="sng">
            <a:solidFill>
              <a:schemeClr val="accent4"/>
            </a:solidFill>
            <a:prstDash val="dash"/>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rgbClr val="666666"/>
                </a:solidFill>
              </a:rPr>
              <a:t>Guided Reflection Questions</a:t>
            </a:r>
            <a:endParaRPr b="1">
              <a:solidFill>
                <a:srgbClr val="666666"/>
              </a:solidFill>
            </a:endParaRPr>
          </a:p>
          <a:p>
            <a:pPr marL="0" lvl="0" indent="0" algn="l" rtl="0">
              <a:spcBef>
                <a:spcPts val="0"/>
              </a:spcBef>
              <a:spcAft>
                <a:spcPts val="0"/>
              </a:spcAft>
              <a:buNone/>
            </a:pPr>
            <a:endParaRPr>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What part of the project was difficult and why?</a:t>
            </a:r>
            <a:endParaRPr sz="1200">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What strategies did you employ to overcome obstacles?</a:t>
            </a:r>
            <a:endParaRPr sz="1200">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What are the parts of the design process that remain unclear or you have questions about?</a:t>
            </a:r>
            <a:endParaRPr sz="1200">
              <a:solidFill>
                <a:srgbClr val="666666"/>
              </a:solidFill>
            </a:endParaRPr>
          </a:p>
          <a:p>
            <a:pPr marL="457200" lvl="0" indent="-304800" algn="l" rtl="0">
              <a:spcBef>
                <a:spcPts val="0"/>
              </a:spcBef>
              <a:spcAft>
                <a:spcPts val="0"/>
              </a:spcAft>
              <a:buClr>
                <a:srgbClr val="666666"/>
              </a:buClr>
              <a:buSzPts val="1200"/>
              <a:buAutoNum type="arabicPeriod"/>
            </a:pPr>
            <a:r>
              <a:rPr lang="en" sz="1200">
                <a:solidFill>
                  <a:srgbClr val="666666"/>
                </a:solidFill>
              </a:rPr>
              <a:t>What would you share with the users for whom you developed the solution?</a:t>
            </a:r>
            <a:endParaRPr sz="1200">
              <a:solidFill>
                <a:srgbClr val="666666"/>
              </a:solidFill>
            </a:endParaRPr>
          </a:p>
        </p:txBody>
      </p:sp>
      <p:pic>
        <p:nvPicPr>
          <p:cNvPr id="227" name="Google Shape;227;p36" descr="Screen Shot 2015-07-11 at 2.52.43 PM.png"/>
          <p:cNvPicPr preferRelativeResize="0"/>
          <p:nvPr/>
        </p:nvPicPr>
        <p:blipFill>
          <a:blip r:embed="rId3">
            <a:alphaModFix/>
          </a:blip>
          <a:stretch>
            <a:fillRect/>
          </a:stretch>
        </p:blipFill>
        <p:spPr>
          <a:xfrm>
            <a:off x="5993525" y="5235850"/>
            <a:ext cx="2656249" cy="12853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736</Words>
  <Application>Microsoft Office PowerPoint</Application>
  <PresentationFormat>On-screen Show (4:3)</PresentationFormat>
  <Paragraphs>75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Prosto One</vt:lpstr>
      <vt:lpstr>Simple Light</vt:lpstr>
      <vt:lpstr>Design Thinking</vt:lpstr>
      <vt:lpstr>PowerPoint Presentation</vt:lpstr>
      <vt:lpstr>Explore / Identify the Problem</vt:lpstr>
      <vt:lpstr>Empathise</vt:lpstr>
      <vt:lpstr>Define</vt:lpstr>
      <vt:lpstr>Ideate</vt:lpstr>
      <vt:lpstr>Prototype</vt:lpstr>
      <vt:lpstr>Test and Evolve</vt:lpstr>
      <vt:lpstr>Reflect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CCF Weston College DIGITAL TRANSFORMATION Mark Trewin and Paul Fanshawe</dc:title>
  <cp:lastModifiedBy>Barney Willis</cp:lastModifiedBy>
  <cp:revision>2</cp:revision>
  <dcterms:modified xsi:type="dcterms:W3CDTF">2022-06-16T10:47:23Z</dcterms:modified>
</cp:coreProperties>
</file>